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5" r:id="rId7"/>
    <p:sldId id="268" r:id="rId8"/>
    <p:sldId id="266" r:id="rId9"/>
    <p:sldId id="267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35" autoAdjust="0"/>
    <p:restoredTop sz="86477" autoAdjust="0"/>
  </p:normalViewPr>
  <p:slideViewPr>
    <p:cSldViewPr>
      <p:cViewPr varScale="1">
        <p:scale>
          <a:sx n="79" d="100"/>
          <a:sy n="79" d="100"/>
        </p:scale>
        <p:origin x="-8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2148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AA8BD-6CD1-49A6-BAA6-114905CE9C59}" type="datetimeFigureOut">
              <a:rPr lang="es-ES_tradnl" smtClean="0"/>
              <a:t>19/01/2009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11C5E-05BE-4384-9EBD-6C5DD2FB96B8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1C5E-05BE-4384-9EBD-6C5DD2FB96B8}" type="slidenum">
              <a:rPr lang="ca-ES" smtClean="0"/>
              <a:t>2</a:t>
            </a:fld>
            <a:endParaRPr 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639D-6923-461C-BD16-FD964D5C84AC}" type="datetimeFigureOut">
              <a:rPr lang="es-ES_tradnl" smtClean="0"/>
              <a:t>19/01/2009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5784-22CA-4302-B135-841F1379CCC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639D-6923-461C-BD16-FD964D5C84AC}" type="datetimeFigureOut">
              <a:rPr lang="es-ES_tradnl" smtClean="0"/>
              <a:t>19/01/2009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5784-22CA-4302-B135-841F1379CCC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639D-6923-461C-BD16-FD964D5C84AC}" type="datetimeFigureOut">
              <a:rPr lang="es-ES_tradnl" smtClean="0"/>
              <a:t>19/01/2009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5784-22CA-4302-B135-841F1379CCC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639D-6923-461C-BD16-FD964D5C84AC}" type="datetimeFigureOut">
              <a:rPr lang="es-ES_tradnl" smtClean="0"/>
              <a:t>19/01/2009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5784-22CA-4302-B135-841F1379CCC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639D-6923-461C-BD16-FD964D5C84AC}" type="datetimeFigureOut">
              <a:rPr lang="es-ES_tradnl" smtClean="0"/>
              <a:t>19/01/2009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5784-22CA-4302-B135-841F1379CCC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639D-6923-461C-BD16-FD964D5C84AC}" type="datetimeFigureOut">
              <a:rPr lang="es-ES_tradnl" smtClean="0"/>
              <a:t>19/01/2009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5784-22CA-4302-B135-841F1379CCC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639D-6923-461C-BD16-FD964D5C84AC}" type="datetimeFigureOut">
              <a:rPr lang="es-ES_tradnl" smtClean="0"/>
              <a:t>19/01/2009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5784-22CA-4302-B135-841F1379CCC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639D-6923-461C-BD16-FD964D5C84AC}" type="datetimeFigureOut">
              <a:rPr lang="es-ES_tradnl" smtClean="0"/>
              <a:t>19/01/2009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5784-22CA-4302-B135-841F1379CCC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639D-6923-461C-BD16-FD964D5C84AC}" type="datetimeFigureOut">
              <a:rPr lang="es-ES_tradnl" smtClean="0"/>
              <a:t>19/01/2009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5784-22CA-4302-B135-841F1379CCC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639D-6923-461C-BD16-FD964D5C84AC}" type="datetimeFigureOut">
              <a:rPr lang="es-ES_tradnl" smtClean="0"/>
              <a:t>19/01/2009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5784-22CA-4302-B135-841F1379CCC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639D-6923-461C-BD16-FD964D5C84AC}" type="datetimeFigureOut">
              <a:rPr lang="es-ES_tradnl" smtClean="0"/>
              <a:t>19/01/2009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5784-22CA-4302-B135-841F1379CCC2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F639D-6923-461C-BD16-FD964D5C84AC}" type="datetimeFigureOut">
              <a:rPr lang="es-ES_tradnl" smtClean="0"/>
              <a:t>19/01/2009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C5784-22CA-4302-B135-841F1379CCC2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Ejemplos de malas diapositivas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Aunque el texto valga la pena leer…</a:t>
            </a:r>
          </a:p>
          <a:p>
            <a:r>
              <a:rPr lang="es-ES_tradnl" dirty="0" smtClean="0"/>
              <a:t>;-)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Escasa preparación y poco ensayo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La mayor parte del tiempo de preparación de una presentación se dedica a escribir el texto que forman las diapositivas.</a:t>
            </a:r>
          </a:p>
          <a:p>
            <a:r>
              <a:rPr lang="es-ES_tradnl" dirty="0" smtClean="0"/>
              <a:t>Parece lógico pero no resulta muy eficiente.</a:t>
            </a:r>
          </a:p>
          <a:p>
            <a:r>
              <a:rPr lang="es-ES_tradnl" dirty="0" smtClean="0"/>
              <a:t>Una buena idea puede ser empezar a prepararla sin ordenador, con lápiz y papel. Ningún programa te condicionará entonces.</a:t>
            </a:r>
          </a:p>
          <a:p>
            <a:r>
              <a:rPr lang="es-ES_tradnl" dirty="0" smtClean="0"/>
              <a:t>Así es más fácil estructurar la presentación y verlo todo con más perspectiva. Ya habrá tiempo de usar el software después.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Colección de hechos y datos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Si nos limitamos a ello podríamos anular la presentación y enviar un mensaje con la información que vamos a dar.</a:t>
            </a:r>
          </a:p>
          <a:p>
            <a:r>
              <a:rPr lang="es-ES_tradnl" dirty="0" smtClean="0"/>
              <a:t>La persona que presenta es quien hace la diferencia. Le puede poner pasión, motivación e inspirar a los demás.</a:t>
            </a:r>
          </a:p>
          <a:p>
            <a:r>
              <a:rPr lang="es-ES_tradnl" dirty="0" smtClean="0"/>
              <a:t>Aporta el componente emocional del que carecen la mayoría de documentos. 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Fin de los malos ejemplos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Si tus diapositivas tienen cierto parecido a algunas de las aquí mostradas mira la siguiente presentación:</a:t>
            </a:r>
          </a:p>
          <a:p>
            <a:pPr lvl="1"/>
            <a:r>
              <a:rPr lang="es-ES_tradnl" dirty="0" smtClean="0"/>
              <a:t>Ejemplos de buenas diapositivas</a:t>
            </a:r>
          </a:p>
          <a:p>
            <a:r>
              <a:rPr lang="es-ES_tradnl" dirty="0" smtClean="0"/>
              <a:t>Y tómalas como fuente de inspiración para tus próximas creaciones.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s-ES_tradnl" dirty="0" smtClean="0"/>
              <a:t>¡Demasiada información!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s-ES_tradnl" sz="2400" dirty="0" smtClean="0"/>
              <a:t>La mayoría de diapositivas presentan este aspecto.</a:t>
            </a:r>
          </a:p>
          <a:p>
            <a:r>
              <a:rPr lang="es-ES_tradnl" sz="2400" dirty="0" smtClean="0"/>
              <a:t>Grandes cantidades de texto en una sola pantalla.</a:t>
            </a:r>
          </a:p>
          <a:p>
            <a:r>
              <a:rPr lang="es-ES_tradnl" sz="2400" dirty="0" smtClean="0"/>
              <a:t>Usando listas no numeradas para dar cierta estructura al contenido</a:t>
            </a:r>
          </a:p>
          <a:p>
            <a:pPr lvl="1"/>
            <a:r>
              <a:rPr lang="es-ES_tradnl" sz="2000" dirty="0" smtClean="0"/>
              <a:t>Y si es necesario, con listas de segundo nivel que añaden más detalles si hace falta.</a:t>
            </a:r>
          </a:p>
          <a:p>
            <a:pPr lvl="1"/>
            <a:r>
              <a:rPr lang="es-ES_tradnl" sz="2000" dirty="0" smtClean="0"/>
              <a:t>Reduciendo el tamaño de la fuente y, por tanto, dificultando su correcta visualización por parte del público</a:t>
            </a:r>
          </a:p>
          <a:p>
            <a:pPr lvl="2"/>
            <a:r>
              <a:rPr lang="es-ES_tradnl" sz="1600" dirty="0" smtClean="0"/>
              <a:t>Algunos incluso se atreven con listas de tercer nivel pero si siguen así parecerán más una revisión oftalmológica que una presentación </a:t>
            </a:r>
            <a:r>
              <a:rPr lang="es-ES_tradnl" sz="1600" dirty="0" smtClean="0">
                <a:sym typeface="Wingdings" pitchFamily="2" charset="2"/>
              </a:rPr>
              <a:t></a:t>
            </a:r>
          </a:p>
          <a:p>
            <a:r>
              <a:rPr lang="es-ES_tradnl" sz="2400" dirty="0" smtClean="0">
                <a:sym typeface="Wingdings" pitchFamily="2" charset="2"/>
              </a:rPr>
              <a:t>Otros tienen el detalle de añadir alguna figurita para adornar un poco.</a:t>
            </a:r>
          </a:p>
          <a:p>
            <a:pPr lvl="1"/>
            <a:r>
              <a:rPr lang="es-ES_tradnl" sz="2000" dirty="0" smtClean="0">
                <a:sym typeface="Wingdings" pitchFamily="2" charset="2"/>
              </a:rPr>
              <a:t>Digamos que tampoco mejoran mucho el resultado</a:t>
            </a:r>
            <a:br>
              <a:rPr lang="es-ES_tradnl" sz="2000" dirty="0" smtClean="0">
                <a:sym typeface="Wingdings" pitchFamily="2" charset="2"/>
              </a:rPr>
            </a:br>
            <a:r>
              <a:rPr lang="es-ES_tradnl" sz="2000" dirty="0" smtClean="0">
                <a:sym typeface="Wingdings" pitchFamily="2" charset="2"/>
              </a:rPr>
              <a:t>final que sigue teniendo un componente visual casi nulo.</a:t>
            </a:r>
            <a:endParaRPr lang="es-ES_tradnl" sz="2000" dirty="0"/>
          </a:p>
        </p:txBody>
      </p:sp>
      <p:pic>
        <p:nvPicPr>
          <p:cNvPr id="1026" name="Picture 2" descr="C:\Archivos de programa\Microsoft Office\MEDIA\CAGCAT10\j029202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4857760"/>
            <a:ext cx="1869034" cy="1773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Recitando parágrafos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sz="2200" dirty="0" smtClean="0"/>
              <a:t>En las malas presentaciones, quien presenta lee el texto de las diapositivas tal cual.</a:t>
            </a:r>
          </a:p>
          <a:p>
            <a:pPr>
              <a:buNone/>
            </a:pPr>
            <a:endParaRPr lang="es-ES_tradnl" sz="2200" dirty="0"/>
          </a:p>
          <a:p>
            <a:pPr>
              <a:buNone/>
            </a:pPr>
            <a:endParaRPr lang="es-ES_tradnl" sz="2200" dirty="0" smtClean="0"/>
          </a:p>
          <a:p>
            <a:pPr>
              <a:buNone/>
            </a:pPr>
            <a:endParaRPr lang="es-ES_tradnl" sz="2200" dirty="0" smtClean="0"/>
          </a:p>
          <a:p>
            <a:r>
              <a:rPr lang="es-ES_tradnl" sz="2200" dirty="0" smtClean="0"/>
              <a:t>Es decir, a modo de chuleta, con la diferencia que todo el mundo también la está viendo y lee el texto antes de que se diga.</a:t>
            </a:r>
          </a:p>
          <a:p>
            <a:r>
              <a:rPr lang="es-ES_tradnl" sz="2200" dirty="0" smtClean="0"/>
              <a:t>O, dicho de otro modo, como si fuera un “</a:t>
            </a:r>
            <a:r>
              <a:rPr lang="es-ES_tradnl" sz="2200" i="1" dirty="0" err="1" smtClean="0"/>
              <a:t>teleprompter</a:t>
            </a:r>
            <a:r>
              <a:rPr lang="es-ES_tradnl" sz="2200" dirty="0" smtClean="0"/>
              <a:t>”, el aparato electrónico usado en programas de TV y discursos políticos que muestran el texto a decir. </a:t>
            </a:r>
          </a:p>
          <a:p>
            <a:pPr lvl="1"/>
            <a:r>
              <a:rPr lang="es-ES_tradnl" sz="1800" dirty="0" smtClean="0"/>
              <a:t>Sugerencia: en este caso, quizá sería mejor proyectar la presentación de espaldas al público y usarlo como un “</a:t>
            </a:r>
            <a:r>
              <a:rPr lang="es-ES_tradnl" sz="1800" i="1" dirty="0" err="1" smtClean="0"/>
              <a:t>teleprompter</a:t>
            </a:r>
            <a:r>
              <a:rPr lang="es-ES_tradnl" sz="1800" dirty="0" smtClean="0"/>
              <a:t>” de verdad, donde los espectadores no saben qué se va a decir.</a:t>
            </a:r>
            <a:endParaRPr lang="es-ES_tradnl" sz="1800" dirty="0"/>
          </a:p>
        </p:txBody>
      </p:sp>
      <p:pic>
        <p:nvPicPr>
          <p:cNvPr id="2050" name="Picture 2" descr="C:\Archivos de programa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00004" y="2000240"/>
            <a:ext cx="1829714" cy="1565453"/>
          </a:xfrm>
          <a:prstGeom prst="rect">
            <a:avLst/>
          </a:prstGeom>
          <a:noFill/>
        </p:spPr>
      </p:pic>
      <p:sp>
        <p:nvSpPr>
          <p:cNvPr id="5" name="4 Llamada rectangular redondeada"/>
          <p:cNvSpPr/>
          <p:nvPr/>
        </p:nvSpPr>
        <p:spPr>
          <a:xfrm flipH="1">
            <a:off x="2357422" y="2357430"/>
            <a:ext cx="4643470" cy="714380"/>
          </a:xfrm>
          <a:prstGeom prst="wedgeRoundRectCallout">
            <a:avLst>
              <a:gd name="adj1" fmla="val -66977"/>
              <a:gd name="adj2" fmla="val 1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s-ES_tradnl" dirty="0" smtClean="0"/>
              <a:t>En las malas presentaciones, quien presenta lee </a:t>
            </a:r>
          </a:p>
          <a:p>
            <a:pPr algn="ctr"/>
            <a:r>
              <a:rPr lang="es-ES_tradnl" dirty="0" smtClean="0"/>
              <a:t>el texto de las diapositivas tal cual.</a:t>
            </a:r>
          </a:p>
          <a:p>
            <a:pPr algn="ctr"/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Animaciones hasta en la sopa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Otro error común es el de utilizar animaciones constantemente.</a:t>
            </a:r>
          </a:p>
          <a:p>
            <a:r>
              <a:rPr lang="es-ES_tradnl" dirty="0" smtClean="0"/>
              <a:t>Si abusamos de este efecto acaba perdiendo su gracia.</a:t>
            </a:r>
          </a:p>
          <a:p>
            <a:r>
              <a:rPr lang="es-ES_tradnl" dirty="0" smtClean="0"/>
              <a:t>Y marearemos a nuestra audiencia con tanto revoloteo por aquí y por allá.</a:t>
            </a:r>
          </a:p>
          <a:p>
            <a:endParaRPr lang="es-ES_tradnl" dirty="0"/>
          </a:p>
        </p:txBody>
      </p:sp>
      <p:pic>
        <p:nvPicPr>
          <p:cNvPr id="3074" name="Picture 2" descr="C:\Archivos de programa\Microsoft Office\MEDIA\CAGCAT10\j021295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0" y="5500702"/>
            <a:ext cx="1830629" cy="1149401"/>
          </a:xfrm>
          <a:prstGeom prst="rect">
            <a:avLst/>
          </a:prstGeom>
          <a:noFill/>
        </p:spPr>
      </p:pic>
      <p:pic>
        <p:nvPicPr>
          <p:cNvPr id="3075" name="Picture 3" descr="C:\Archivos de programa\Microsoft Office\MEDIA\CAGCAT10\j019581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773022" y="571480"/>
            <a:ext cx="1773022" cy="1824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2951E-7 L -0.97795 -0.0078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9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3.70028E-6 C 0.07744 0.04094 0.15417 0.08395 0.23247 0.12281 C 0.23299 0.12304 0.23612 0.11379 0.24219 0.10616 C 0.25313 0.09251 0.26233 0.07748 0.27553 0.06661 C 0.31893 0.0303 0.35921 0.01758 0.41007 0.0081 C 0.42987 0.00879 0.45105 0.0037 0.46962 0.01226 C 0.47171 0.01319 0.47275 0.0155 0.47466 0.01642 C 0.47952 0.01874 0.48455 0.02059 0.48959 0.02267 C 0.49289 0.02406 0.49966 0.02683 0.49966 0.02706 C 0.50851 0.03839 0.52084 0.04348 0.52952 0.0562 C 0.5415 0.07332 0.54271 0.08534 0.54775 0.10616 C 0.54705 0.1198 0.54757 0.13391 0.54619 0.14778 C 0.54497 0.16027 0.53768 0.17438 0.53282 0.18525 C 0.53021 0.19126 0.52917 0.1982 0.52622 0.20398 C 0.52275 0.21161 0.51181 0.2241 0.50799 0.22896 C 0.48247 0.2611 0.45747 0.28423 0.42153 0.29371 C 0.41598 0.29302 0.41042 0.29302 0.40504 0.29163 C 0.39844 0.28978 0.39827 0.28585 0.39341 0.28122 C 0.38178 0.26897 0.37275 0.25602 0.36528 0.23937 C 0.36233 0.21508 0.36164 0.21809 0.36858 0.18317 C 0.37101 0.17022 0.38334 0.1642 0.39011 0.15403 C 0.4007 0.13784 0.41146 0.1346 0.42657 0.12697 C 0.43629 0.12211 0.44514 0.11494 0.45487 0.11009 C 0.47744 0.09899 0.50226 0.09621 0.52622 0.09367 C 0.54341 0.09436 0.5606 0.09413 0.57761 0.09575 C 0.63386 0.10084 0.69549 0.15357 0.70869 0.2248 C 0.70764 0.23451 0.70747 0.24445 0.70539 0.25394 C 0.70469 0.25787 0.70244 0.26134 0.70035 0.26434 C 0.68473 0.29117 0.69323 0.28122 0.67396 0.29163 C 0.6356 0.31221 0.65643 0.30551 0.6257 0.31245 C 0.59775 0.3254 0.5698 0.33187 0.54115 0.34182 C 0.51719 0.34991 0.49358 0.36009 0.46962 0.36864 C 0.45417 0.37419 0.43803 0.37766 0.4231 0.3853 C 0.41337 0.39038 0.39619 0.39894 0.38664 0.40611 C 0.37414 0.41582 0.36372 0.42715 0.35018 0.43525 C 0.33872 0.45722 0.34514 0.44959 0.33351 0.46046 C 0.33178 0.46462 0.32987 0.46855 0.32848 0.47295 C 0.32605 0.48035 0.32205 0.49584 0.32205 0.49607 C 0.3231 0.51041 0.32275 0.52521 0.32535 0.53955 C 0.32969 0.56453 0.36719 0.57447 0.38334 0.57725 C 0.4224 0.57378 0.4606 0.56568 0.49966 0.56268 C 0.56094 0.55042 0.5349 0.55505 0.57761 0.54811 C 0.60816 0.53423 0.6408 0.5303 0.67049 0.51665 C 0.69132 0.5074 0.71129 0.4933 0.73212 0.48335 C 0.74497 0.47086 0.73629 0.47896 0.75851 0.46046 C 0.78091 0.44219 0.76563 0.44866 0.77848 0.44381 C 0.79254 0.42924 0.80626 0.4223 0.82327 0.41443 C 0.83751 0.42692 0.8316 0.45144 0.83976 0.46878 C 0.84271 0.4748 0.84671 0.47965 0.84983 0.48543 C 0.85105 0.48798 0.85417 0.48705 0.85643 0.48752 C 0.8856 0.49307 0.86025 0.48659 0.87987 0.49168 C 0.88681 0.49792 0.88629 0.50232 0.8882 0.51272 C 0.88698 0.51827 0.88681 0.52406 0.88455 0.52914 C 0.88143 0.53724 0.86737 0.53539 0.8632 0.53539 " pathEditMode="relative" rAng="0" ptsTypes="fffffffffffffffffffffffffffffffffffffffffffffffffffffA">
                                      <p:cBhvr>
                                        <p:cTn id="31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" y="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Abusando de las transiciones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Algo similar ocurre con las transiciones entre diapositivas</a:t>
            </a:r>
            <a:endParaRPr lang="es-ES_tradn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Abusando de las transiciones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A menudo se utilizan de forma indiscriminada.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Abusando de las transiciones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Variando el tipo de transición en cada diapositiva.</a:t>
            </a:r>
            <a:endParaRPr lang="es-ES_tradnl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Abusando de las transiciones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Utilizarlas de forma dosificada puede realzar ciertos momentos.</a:t>
            </a:r>
            <a:endParaRPr lang="es-ES_tradn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Abusando de las transiciones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Pero cuando son la nota predominante en toda la presentación matan la sorpresa y ya no crean contraste.</a:t>
            </a:r>
            <a:endParaRPr lang="es-ES_tradnl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63</TotalTime>
  <Words>544</Words>
  <Application>Microsoft Office PowerPoint</Application>
  <PresentationFormat>Presentación en pantalla (4:3)</PresentationFormat>
  <Paragraphs>50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Ejemplos de malas diapositivas</vt:lpstr>
      <vt:lpstr>¡Demasiada información!</vt:lpstr>
      <vt:lpstr>Recitando parágrafos</vt:lpstr>
      <vt:lpstr>Animaciones hasta en la sopa</vt:lpstr>
      <vt:lpstr>Abusando de las transiciones</vt:lpstr>
      <vt:lpstr>Abusando de las transiciones</vt:lpstr>
      <vt:lpstr>Abusando de las transiciones</vt:lpstr>
      <vt:lpstr>Abusando de las transiciones</vt:lpstr>
      <vt:lpstr>Abusando de las transiciones</vt:lpstr>
      <vt:lpstr>Escasa preparación y poco ensayo</vt:lpstr>
      <vt:lpstr>Colección de hechos y datos</vt:lpstr>
      <vt:lpstr>Fin de los malos ejemplos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8</cp:revision>
  <dcterms:created xsi:type="dcterms:W3CDTF">2009-01-19T21:42:25Z</dcterms:created>
  <dcterms:modified xsi:type="dcterms:W3CDTF">2009-01-19T22:46:00Z</dcterms:modified>
</cp:coreProperties>
</file>