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8EDE-0E85-4D46-A107-15437BEEF0DD}" type="datetimeFigureOut">
              <a:rPr lang="es-ES_tradnl" smtClean="0"/>
              <a:pPr/>
              <a:t>20/01/2009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3ED6-8046-45C3-946C-82378675468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sebastian-silva/2814884869/sizes/l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www.flickr.com/photos/21204781@N07/2369089039/sizes/o/" TargetMode="External"/><Relationship Id="rId2" Type="http://schemas.openxmlformats.org/officeDocument/2006/relationships/hyperlink" Target="http://www.flickr.com/photos/visualpanic/233508614/sizes/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nomad-photography/14954425/sizes/l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://www.flickr.com/photos/darwinbell/2563133955/sizes/l/" TargetMode="External"/><Relationship Id="rId4" Type="http://schemas.openxmlformats.org/officeDocument/2006/relationships/hyperlink" Target="http://www.flickr.com/photos/cayusa/981372736/sizes/l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www.flickr.com/photos/yondermind/396745939/sizes/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233508614_52027e9e6f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435769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s-ES_tradnl" sz="6000" dirty="0" smtClean="0">
                <a:latin typeface="Arial Rounded MT Bold" pitchFamily="34" charset="0"/>
              </a:rPr>
              <a:t>Ejemplos de </a:t>
            </a:r>
            <a:br>
              <a:rPr lang="es-ES_tradnl" sz="6000" dirty="0" smtClean="0">
                <a:latin typeface="Arial Rounded MT Bold" pitchFamily="34" charset="0"/>
              </a:rPr>
            </a:br>
            <a:r>
              <a:rPr lang="es-ES_tradnl" sz="6000" dirty="0" smtClean="0">
                <a:latin typeface="Arial Rounded MT Bold" pitchFamily="34" charset="0"/>
              </a:rPr>
              <a:t>buenas diapositivas</a:t>
            </a:r>
            <a:endParaRPr lang="es-ES_tradnl" sz="6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71566" y="15716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Una idea por diapositiva</a:t>
            </a:r>
          </a:p>
        </p:txBody>
      </p:sp>
      <p:pic>
        <p:nvPicPr>
          <p:cNvPr id="5" name="4 Imagen" descr="981372736_74e2d99d8f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71462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4954425_82322d95e1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853" y="0"/>
            <a:ext cx="9593705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142876" y="5357826"/>
            <a:ext cx="850109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Complemento visual</a:t>
            </a:r>
            <a:endParaRPr kumimoji="0" lang="es-ES_tradnl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814884869_9588f1bc14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 rot="21351709">
            <a:off x="3477339" y="433792"/>
            <a:ext cx="4572032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Simplicidad</a:t>
            </a:r>
            <a:endParaRPr kumimoji="0" lang="es-ES_tradnl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2563133955_3d41a46eae_b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9275" y="0"/>
            <a:ext cx="10342552" cy="6858000"/>
          </a:xfrm>
          <a:prstGeom prst="rect">
            <a:avLst/>
          </a:prstGeom>
        </p:spPr>
      </p:pic>
      <p:sp>
        <p:nvSpPr>
          <p:cNvPr id="2" name="1 Título"/>
          <p:cNvSpPr txBox="1">
            <a:spLocks/>
          </p:cNvSpPr>
          <p:nvPr/>
        </p:nvSpPr>
        <p:spPr>
          <a:xfrm rot="3776317">
            <a:off x="3307298" y="1140984"/>
            <a:ext cx="3571900" cy="1542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Diseño</a:t>
            </a:r>
            <a:endParaRPr kumimoji="0" lang="es-ES_tradnl" sz="6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369089039_edab01f48e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677" y="0"/>
            <a:ext cx="10413354" cy="6858000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00562" y="500042"/>
            <a:ext cx="4286248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Preparación y ensayo</a:t>
            </a:r>
            <a:endParaRPr kumimoji="0" lang="es-ES_tradnl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396745939_3b55cab613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-24"/>
            <a:ext cx="10293434" cy="6858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 rot="3657758">
            <a:off x="-24428" y="1715643"/>
            <a:ext cx="2262766" cy="785818"/>
          </a:xfrm>
          <a:custGeom>
            <a:avLst/>
            <a:gdLst>
              <a:gd name="connsiteX0" fmla="*/ 0 w 6572264"/>
              <a:gd name="connsiteY0" fmla="*/ 0 h 785818"/>
              <a:gd name="connsiteX1" fmla="*/ 6572264 w 6572264"/>
              <a:gd name="connsiteY1" fmla="*/ 0 h 785818"/>
              <a:gd name="connsiteX2" fmla="*/ 6572264 w 6572264"/>
              <a:gd name="connsiteY2" fmla="*/ 785818 h 785818"/>
              <a:gd name="connsiteX3" fmla="*/ 0 w 6572264"/>
              <a:gd name="connsiteY3" fmla="*/ 785818 h 785818"/>
              <a:gd name="connsiteX4" fmla="*/ 0 w 657226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64" h="785818">
                <a:moveTo>
                  <a:pt x="0" y="0"/>
                </a:moveTo>
                <a:lnTo>
                  <a:pt x="6572264" y="0"/>
                </a:lnTo>
                <a:lnTo>
                  <a:pt x="657226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Conecta</a:t>
            </a:r>
            <a:endParaRPr kumimoji="0" lang="es-ES_trad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 rot="3503972">
            <a:off x="1021968" y="3147603"/>
            <a:ext cx="1791395" cy="785818"/>
          </a:xfrm>
          <a:custGeom>
            <a:avLst/>
            <a:gdLst>
              <a:gd name="connsiteX0" fmla="*/ 0 w 6572264"/>
              <a:gd name="connsiteY0" fmla="*/ 0 h 785818"/>
              <a:gd name="connsiteX1" fmla="*/ 6572264 w 6572264"/>
              <a:gd name="connsiteY1" fmla="*/ 0 h 785818"/>
              <a:gd name="connsiteX2" fmla="*/ 6572264 w 6572264"/>
              <a:gd name="connsiteY2" fmla="*/ 785818 h 785818"/>
              <a:gd name="connsiteX3" fmla="*/ 0 w 6572264"/>
              <a:gd name="connsiteY3" fmla="*/ 785818 h 785818"/>
              <a:gd name="connsiteX4" fmla="*/ 0 w 657226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64" h="785818">
                <a:moveTo>
                  <a:pt x="0" y="0"/>
                </a:moveTo>
                <a:lnTo>
                  <a:pt x="6572264" y="0"/>
                </a:lnTo>
                <a:lnTo>
                  <a:pt x="657226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con la</a:t>
            </a:r>
            <a:endParaRPr kumimoji="0" lang="es-ES_trad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 rot="3503972">
            <a:off x="1754555" y="4851859"/>
            <a:ext cx="2438310" cy="785818"/>
          </a:xfrm>
          <a:custGeom>
            <a:avLst/>
            <a:gdLst>
              <a:gd name="connsiteX0" fmla="*/ 0 w 6572264"/>
              <a:gd name="connsiteY0" fmla="*/ 0 h 785818"/>
              <a:gd name="connsiteX1" fmla="*/ 6572264 w 6572264"/>
              <a:gd name="connsiteY1" fmla="*/ 0 h 785818"/>
              <a:gd name="connsiteX2" fmla="*/ 6572264 w 6572264"/>
              <a:gd name="connsiteY2" fmla="*/ 785818 h 785818"/>
              <a:gd name="connsiteX3" fmla="*/ 0 w 6572264"/>
              <a:gd name="connsiteY3" fmla="*/ 785818 h 785818"/>
              <a:gd name="connsiteX4" fmla="*/ 0 w 6572264"/>
              <a:gd name="connsiteY4" fmla="*/ 0 h 7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64" h="785818">
                <a:moveTo>
                  <a:pt x="0" y="0"/>
                </a:moveTo>
                <a:lnTo>
                  <a:pt x="6572264" y="0"/>
                </a:lnTo>
                <a:lnTo>
                  <a:pt x="6572264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audiencia</a:t>
            </a:r>
            <a:endParaRPr kumimoji="0" lang="es-ES_trad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C000"/>
                </a:solidFill>
                <a:latin typeface="Arial Rounded MT Bold" pitchFamily="34" charset="0"/>
              </a:rPr>
              <a:t>Imágenes de </a:t>
            </a:r>
            <a:r>
              <a:rPr lang="es-ES_tradnl" dirty="0" err="1" smtClean="0">
                <a:solidFill>
                  <a:srgbClr val="FFC000"/>
                </a:solidFill>
                <a:latin typeface="Arial Rounded MT Bold" pitchFamily="34" charset="0"/>
              </a:rPr>
              <a:t>flickr</a:t>
            </a:r>
            <a:endParaRPr lang="es-ES_tradnl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0463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139872" y="3161884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 smtClean="0">
                <a:hlinkClick r:id="rId2"/>
              </a:rPr>
              <a:t>visualpanic</a:t>
            </a:r>
            <a:endParaRPr lang="es-ES_tradnl" sz="1600" dirty="0"/>
          </a:p>
        </p:txBody>
      </p:sp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5925" y="2304625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3044376" y="3161884"/>
            <a:ext cx="741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 smtClean="0">
                <a:hlinkClick r:id="rId4"/>
              </a:rPr>
              <a:t>cayusa</a:t>
            </a:r>
            <a:endParaRPr lang="es-ES_tradnl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214810" y="3161884"/>
            <a:ext cx="189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 smtClean="0">
                <a:hlinkClick r:id="rId6"/>
              </a:rPr>
              <a:t>nomad-photography</a:t>
            </a:r>
            <a:endParaRPr lang="es-ES_tradnl" sz="1600" dirty="0"/>
          </a:p>
        </p:txBody>
      </p:sp>
      <p:pic>
        <p:nvPicPr>
          <p:cNvPr id="1029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9316" y="2342730"/>
            <a:ext cx="952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6535165" y="3161884"/>
            <a:ext cx="13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 smtClean="0">
                <a:hlinkClick r:id="rId8"/>
              </a:rPr>
              <a:t>sebastian-silva</a:t>
            </a:r>
            <a:endParaRPr lang="es-ES_tradnl" sz="1600" dirty="0"/>
          </a:p>
        </p:txBody>
      </p:sp>
      <p:pic>
        <p:nvPicPr>
          <p:cNvPr id="1030" name="Picture 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9479" y="230463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2214546" y="4947834"/>
            <a:ext cx="10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 smtClean="0">
                <a:hlinkClick r:id="rId10"/>
              </a:rPr>
              <a:t>darwinbell</a:t>
            </a:r>
            <a:endParaRPr lang="es-ES_tradnl" sz="1600" dirty="0"/>
          </a:p>
        </p:txBody>
      </p:sp>
      <p:pic>
        <p:nvPicPr>
          <p:cNvPr id="1031" name="Picture 7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4314417"/>
            <a:ext cx="952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4214810" y="4947834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hlinkClick r:id="rId12"/>
              </a:rPr>
              <a:t>pcgn7</a:t>
            </a:r>
            <a:endParaRPr lang="es-ES_tradnl" sz="1600" dirty="0"/>
          </a:p>
        </p:txBody>
      </p:sp>
      <p:pic>
        <p:nvPicPr>
          <p:cNvPr id="1032" name="Picture 8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71934" y="4314417"/>
            <a:ext cx="952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5715008" y="494783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 smtClean="0">
                <a:hlinkClick r:id="rId14"/>
              </a:rPr>
              <a:t>yondermind</a:t>
            </a:r>
            <a:endParaRPr lang="es-ES_tradnl" sz="1600" dirty="0"/>
          </a:p>
        </p:txBody>
      </p:sp>
      <p:pic>
        <p:nvPicPr>
          <p:cNvPr id="1033" name="Picture 9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57884" y="4304892"/>
            <a:ext cx="952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27</Words>
  <Application>Microsoft Office PowerPoint</Application>
  <PresentationFormat>Presentación en pantalla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Ejemplos de  buenas diapositivas</vt:lpstr>
      <vt:lpstr>Diapositiva 2</vt:lpstr>
      <vt:lpstr>Diapositiva 3</vt:lpstr>
      <vt:lpstr>Diapositiva 4</vt:lpstr>
      <vt:lpstr>Diapositiva 5</vt:lpstr>
      <vt:lpstr>Diapositiva 6</vt:lpstr>
      <vt:lpstr>Diapositiva 7</vt:lpstr>
      <vt:lpstr>Imágenes de flickr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Ejemplos de  buenas diapositivas</dc:title>
  <dc:creator> </dc:creator>
  <cp:lastModifiedBy> </cp:lastModifiedBy>
  <cp:revision>19</cp:revision>
  <dcterms:created xsi:type="dcterms:W3CDTF">2009-01-19T22:46:23Z</dcterms:created>
  <dcterms:modified xsi:type="dcterms:W3CDTF">2009-01-20T23:28:09Z</dcterms:modified>
</cp:coreProperties>
</file>