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64" r:id="rId11"/>
    <p:sldId id="265" r:id="rId12"/>
    <p:sldId id="266" r:id="rId13"/>
    <p:sldId id="267" r:id="rId14"/>
    <p:sldId id="268" r:id="rId15"/>
    <p:sldId id="281" r:id="rId16"/>
    <p:sldId id="269" r:id="rId17"/>
    <p:sldId id="270" r:id="rId18"/>
    <p:sldId id="271" r:id="rId19"/>
    <p:sldId id="272" r:id="rId20"/>
    <p:sldId id="278" r:id="rId21"/>
    <p:sldId id="273" r:id="rId22"/>
    <p:sldId id="280" r:id="rId23"/>
    <p:sldId id="274" r:id="rId24"/>
    <p:sldId id="279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11/03/2012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ntadeandalucia.es/averroes/centros-tic/41009470/helvia/aula/archivos/repositorio/0/58/html/datos/01_Lengua/actividades/U06/0602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ntadeandalucia.es/averroes/centros-tic/41009470/helvia/aula/archivos/repositorio/0/58/html/datos/01_Lengua/actividades/U06/0603_01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ntadeandalucia.es/averroes/centros-tic/41009470/helvia/aula/archivos/repositorio/0/58/html/datos/01_Lengua/actividades/U06/0603_02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ntadeandalucia.es/averroes/centros-tic/41009470/helvia/aula/archivos/repositorio/0/74/html/datos/01_lengua/03_Recursos/01_t/actividades/vocabulario/07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Tema 6: Lengua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Palabras primitivas y derivadas</a:t>
            </a:r>
          </a:p>
          <a:p>
            <a:r>
              <a:rPr lang="es-ES" dirty="0" smtClean="0"/>
              <a:t>La coma</a:t>
            </a:r>
          </a:p>
          <a:p>
            <a:r>
              <a:rPr lang="es-ES" dirty="0" smtClean="0"/>
              <a:t>Los determinantes</a:t>
            </a:r>
          </a:p>
          <a:p>
            <a:r>
              <a:rPr lang="es-ES" dirty="0" smtClean="0"/>
              <a:t>El correo electrónico y la carta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Recordamos…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palabra tiene dos partes:</a:t>
            </a:r>
          </a:p>
          <a:p>
            <a:r>
              <a:rPr lang="es-ES" dirty="0" smtClean="0"/>
              <a:t>Una que no cambia </a:t>
            </a:r>
            <a:r>
              <a:rPr lang="es-ES" dirty="0" smtClean="0">
                <a:sym typeface="Wingdings" pitchFamily="2" charset="2"/>
              </a:rPr>
              <a:t> LEXEMA</a:t>
            </a:r>
            <a:endParaRPr lang="es-ES" dirty="0" smtClean="0"/>
          </a:p>
          <a:p>
            <a:r>
              <a:rPr lang="es-ES" dirty="0" smtClean="0"/>
              <a:t>Y otra que sí </a:t>
            </a:r>
            <a:r>
              <a:rPr lang="es-ES" dirty="0" smtClean="0">
                <a:sym typeface="Wingdings" pitchFamily="2" charset="2"/>
              </a:rPr>
              <a:t>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Recordamos…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palabra tiene dos partes:</a:t>
            </a:r>
          </a:p>
          <a:p>
            <a:r>
              <a:rPr lang="es-ES" dirty="0" smtClean="0"/>
              <a:t>Una que no cambia </a:t>
            </a:r>
            <a:r>
              <a:rPr lang="es-ES" dirty="0" smtClean="0">
                <a:sym typeface="Wingdings" pitchFamily="2" charset="2"/>
              </a:rPr>
              <a:t> LEXEMA</a:t>
            </a:r>
            <a:endParaRPr lang="es-ES" dirty="0" smtClean="0"/>
          </a:p>
          <a:p>
            <a:r>
              <a:rPr lang="es-ES" dirty="0" smtClean="0"/>
              <a:t>Y otra que sí </a:t>
            </a:r>
            <a:r>
              <a:rPr lang="es-ES" dirty="0" smtClean="0">
                <a:sym typeface="Wingdings" pitchFamily="2" charset="2"/>
              </a:rPr>
              <a:t>MORFEMA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coma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¿Qué es?</a:t>
            </a:r>
          </a:p>
          <a:p>
            <a:pPr lvl="1"/>
            <a:r>
              <a:rPr lang="es-ES" dirty="0" smtClean="0"/>
              <a:t>Es un signo ortográfico que indica una pausa breve al hablar o escribir.</a:t>
            </a:r>
          </a:p>
          <a:p>
            <a:endParaRPr lang="es-ES" dirty="0"/>
          </a:p>
        </p:txBody>
      </p:sp>
      <p:pic>
        <p:nvPicPr>
          <p:cNvPr id="4" name="3 Imagen" descr="c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933056"/>
            <a:ext cx="1847850" cy="2257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¿Y para qué sirve?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 separar palabras de una enumeración:</a:t>
            </a:r>
          </a:p>
          <a:p>
            <a:pPr lvl="1"/>
            <a:r>
              <a:rPr lang="es-ES" dirty="0" smtClean="0"/>
              <a:t>Álvaro, Paula, Javier e Isabel juegan al baloncesto</a:t>
            </a:r>
          </a:p>
          <a:p>
            <a:r>
              <a:rPr lang="es-ES" dirty="0" smtClean="0"/>
              <a:t>Para </a:t>
            </a:r>
            <a:r>
              <a:rPr lang="es-ES" dirty="0" smtClean="0"/>
              <a:t>separar el resto de la oración el nombre de la persona a la que nos dirigimos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Manuela, siéntate a mi lado.</a:t>
            </a:r>
            <a:endParaRPr lang="es-ES" dirty="0" smtClean="0"/>
          </a:p>
          <a:p>
            <a:pPr lvl="1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Vamos a </a:t>
            </a:r>
            <a:r>
              <a:rPr lang="es-ES" dirty="0" err="1" smtClean="0"/>
              <a:t>prácticar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Copia y después coloca las comas donde correspondan.</a:t>
            </a:r>
          </a:p>
          <a:p>
            <a:pPr lvl="1"/>
            <a:r>
              <a:rPr lang="es-ES" dirty="0" smtClean="0"/>
              <a:t>María no comas tan deprisa.</a:t>
            </a:r>
          </a:p>
          <a:p>
            <a:pPr lvl="1"/>
            <a:r>
              <a:rPr lang="es-ES" dirty="0" smtClean="0"/>
              <a:t>Compra pan  huevos y leche.</a:t>
            </a:r>
          </a:p>
          <a:p>
            <a:pPr lvl="1"/>
            <a:r>
              <a:rPr lang="es-ES" dirty="0" smtClean="0"/>
              <a:t>Lucía mira por donde pisas.</a:t>
            </a:r>
          </a:p>
          <a:p>
            <a:pPr lvl="1"/>
            <a:r>
              <a:rPr lang="es-ES" dirty="0" smtClean="0"/>
              <a:t>Todos los días hago los deberes de matemáticas  lengua y los de conocimiento.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Practicamos entre todos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Botón de acción: Hacia delante o Siguiente">
            <a:hlinkClick r:id="rId2" highlightClick="1"/>
          </p:cNvPr>
          <p:cNvSpPr/>
          <p:nvPr/>
        </p:nvSpPr>
        <p:spPr>
          <a:xfrm>
            <a:off x="3851920" y="2924944"/>
            <a:ext cx="1728192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determinantes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Son palabras que acompañan a los nombres.</a:t>
            </a:r>
          </a:p>
          <a:p>
            <a:pPr lvl="1"/>
            <a:r>
              <a:rPr lang="es-ES" dirty="0" smtClean="0"/>
              <a:t>Artículos</a:t>
            </a:r>
          </a:p>
          <a:p>
            <a:pPr lvl="1"/>
            <a:r>
              <a:rPr lang="es-ES" dirty="0" smtClean="0"/>
              <a:t>Adjetivos demostrativos</a:t>
            </a:r>
          </a:p>
          <a:p>
            <a:pPr lvl="1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artículos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Acompañan a nombres de seres u objetos conocidos:</a:t>
            </a:r>
          </a:p>
          <a:p>
            <a:pPr lvl="1"/>
            <a:r>
              <a:rPr lang="es-ES" dirty="0" smtClean="0"/>
              <a:t>EL-LA-LOS-LA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Vamos a practicar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Coloca el artículo que corresponda a estos nombres:</a:t>
            </a:r>
          </a:p>
          <a:p>
            <a:pPr lvl="1"/>
            <a:r>
              <a:rPr lang="es-ES" dirty="0" smtClean="0"/>
              <a:t>Casa</a:t>
            </a:r>
          </a:p>
          <a:p>
            <a:pPr lvl="1"/>
            <a:r>
              <a:rPr lang="es-ES" dirty="0" smtClean="0"/>
              <a:t>Castillo</a:t>
            </a:r>
          </a:p>
          <a:p>
            <a:pPr lvl="1"/>
            <a:r>
              <a:rPr lang="es-ES" dirty="0" smtClean="0"/>
              <a:t>Coche</a:t>
            </a:r>
          </a:p>
          <a:p>
            <a:pPr lvl="1"/>
            <a:r>
              <a:rPr lang="es-ES" dirty="0" smtClean="0"/>
              <a:t>Mesa</a:t>
            </a:r>
          </a:p>
          <a:p>
            <a:pPr lvl="1"/>
            <a:r>
              <a:rPr lang="es-ES" dirty="0" smtClean="0"/>
              <a:t>Fábrica</a:t>
            </a:r>
          </a:p>
          <a:p>
            <a:pPr lvl="1"/>
            <a:r>
              <a:rPr lang="es-ES" dirty="0" smtClean="0"/>
              <a:t>Agua</a:t>
            </a:r>
          </a:p>
          <a:p>
            <a:pPr lvl="1"/>
            <a:r>
              <a:rPr lang="es-ES" dirty="0" smtClean="0"/>
              <a:t>Campo</a:t>
            </a:r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Sigamos practicando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Copia las frases y subraya los artículos que encuentres:</a:t>
            </a:r>
          </a:p>
          <a:p>
            <a:pPr lvl="1"/>
            <a:r>
              <a:rPr lang="es-ES" dirty="0" smtClean="0"/>
              <a:t>El coche y el autobús son los vehículos más usados.</a:t>
            </a:r>
          </a:p>
          <a:p>
            <a:pPr lvl="1"/>
            <a:r>
              <a:rPr lang="es-ES" dirty="0" smtClean="0"/>
              <a:t>Las tormentas destrozaron los cultivos de la campiña.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palabras derivadas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palabras tienen dos partes:</a:t>
            </a:r>
          </a:p>
          <a:p>
            <a:r>
              <a:rPr lang="es-ES" dirty="0" smtClean="0"/>
              <a:t>Lexema: Que es la parte que no varía:</a:t>
            </a:r>
          </a:p>
          <a:p>
            <a:pPr lvl="1">
              <a:buNone/>
            </a:pPr>
            <a:r>
              <a:rPr lang="es-ES" b="1" dirty="0" smtClean="0"/>
              <a:t>Papel</a:t>
            </a:r>
            <a:r>
              <a:rPr lang="es-ES" dirty="0" smtClean="0"/>
              <a:t>, </a:t>
            </a:r>
            <a:r>
              <a:rPr lang="es-ES" b="1" dirty="0" smtClean="0"/>
              <a:t>Papel</a:t>
            </a:r>
            <a:r>
              <a:rPr lang="es-ES" dirty="0" smtClean="0"/>
              <a:t>ería.</a:t>
            </a:r>
          </a:p>
          <a:p>
            <a:r>
              <a:rPr lang="es-ES" dirty="0" smtClean="0"/>
              <a:t>Morfema: Es la parte que </a:t>
            </a:r>
            <a:r>
              <a:rPr lang="es-ES" dirty="0" smtClean="0"/>
              <a:t>sí </a:t>
            </a:r>
            <a:r>
              <a:rPr lang="es-ES" dirty="0" smtClean="0"/>
              <a:t>cambia:</a:t>
            </a:r>
          </a:p>
          <a:p>
            <a:pPr lvl="1"/>
            <a:r>
              <a:rPr lang="es-ES" dirty="0" smtClean="0"/>
              <a:t>Papel, papel</a:t>
            </a:r>
            <a:r>
              <a:rPr lang="es-ES" b="1" dirty="0" smtClean="0"/>
              <a:t>ería</a:t>
            </a:r>
          </a:p>
          <a:p>
            <a:pPr lvl="1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Entre todos practicamos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Botón de acción: Hacia delante o Siguiente">
            <a:hlinkClick r:id="rId2" highlightClick="1"/>
          </p:cNvPr>
          <p:cNvSpPr/>
          <p:nvPr/>
        </p:nvSpPr>
        <p:spPr>
          <a:xfrm>
            <a:off x="3779912" y="2708920"/>
            <a:ext cx="1224136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Adjetivos demostrativos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Van delante del nombre e indican la proximidad o lejanía con respecto a la persona que habla.</a:t>
            </a:r>
          </a:p>
          <a:p>
            <a:endParaRPr lang="es-ES" dirty="0"/>
          </a:p>
        </p:txBody>
      </p:sp>
      <p:pic>
        <p:nvPicPr>
          <p:cNvPr id="4" name="3 Imagen" descr="este ese aquel 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356992"/>
            <a:ext cx="6624736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Aquí están todos.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CERCA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DISTANCIA</a:t>
                      </a:r>
                      <a:r>
                        <a:rPr lang="es-ES" baseline="0" dirty="0" smtClean="0"/>
                        <a:t> MEDIA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LEJOS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Masculino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sing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Este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Aquel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Femenino </a:t>
                      </a:r>
                      <a:r>
                        <a:rPr lang="es-ES" dirty="0" err="1" smtClean="0"/>
                        <a:t>sing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Esta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Aquella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Masculino plural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Estos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Esos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Aquellos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Femenino plural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Estas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Aquellas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Vamos a practicar</a:t>
            </a:r>
            <a:endParaRPr lang="es-ES" dirty="0"/>
          </a:p>
        </p:txBody>
      </p:sp>
      <p:pic>
        <p:nvPicPr>
          <p:cNvPr id="1029" name="Picture 5" descr="C:\Documents and Settings\Jigsaw\Configuración local\Archivos temporales de Internet\Content.IE5\TPVLISDI\MP90043067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653136"/>
            <a:ext cx="2204864" cy="2204864"/>
          </a:xfrm>
          <a:prstGeom prst="rect">
            <a:avLst/>
          </a:prstGeom>
          <a:noFill/>
        </p:spPr>
      </p:pic>
      <p:pic>
        <p:nvPicPr>
          <p:cNvPr id="1030" name="Picture 6" descr="C:\Documents and Settings\Jigsaw\Configuración local\Archivos temporales de Internet\Content.IE5\ME7VBOAT\MP900407024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204864"/>
            <a:ext cx="1729036" cy="2592288"/>
          </a:xfrm>
          <a:prstGeom prst="rect">
            <a:avLst/>
          </a:prstGeom>
          <a:noFill/>
        </p:spPr>
      </p:pic>
      <p:pic>
        <p:nvPicPr>
          <p:cNvPr id="1031" name="Picture 7" descr="C:\Documents and Settings\Jigsaw\Configuración local\Archivos temporales de Internet\Content.IE5\87RK1LBF\MP90042224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268760"/>
            <a:ext cx="2701355" cy="1800200"/>
          </a:xfrm>
          <a:prstGeom prst="rect">
            <a:avLst/>
          </a:prstGeom>
          <a:noFill/>
        </p:spPr>
      </p:pic>
      <p:sp>
        <p:nvSpPr>
          <p:cNvPr id="11" name="10 Flecha curvada hacia arriba"/>
          <p:cNvSpPr/>
          <p:nvPr/>
        </p:nvSpPr>
        <p:spPr>
          <a:xfrm rot="20100564">
            <a:off x="1403648" y="4941168"/>
            <a:ext cx="2592288" cy="1152128"/>
          </a:xfrm>
          <a:prstGeom prst="curvedUpArrow">
            <a:avLst>
              <a:gd name="adj1" fmla="val 25000"/>
              <a:gd name="adj2" fmla="val 13827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11 Flecha curvada hacia arriba"/>
          <p:cNvSpPr/>
          <p:nvPr/>
        </p:nvSpPr>
        <p:spPr>
          <a:xfrm rot="18634832">
            <a:off x="2011118" y="4068196"/>
            <a:ext cx="5740476" cy="1586478"/>
          </a:xfrm>
          <a:prstGeom prst="curvedUpArrow">
            <a:avLst>
              <a:gd name="adj1" fmla="val 25000"/>
              <a:gd name="adj2" fmla="val 42646"/>
              <a:gd name="adj3" fmla="val 150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Flecha arriba"/>
          <p:cNvSpPr/>
          <p:nvPr/>
        </p:nvSpPr>
        <p:spPr>
          <a:xfrm>
            <a:off x="611560" y="5589240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Practicamos entre todos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Botón de acción: Hacia delante o Siguiente">
            <a:hlinkClick r:id="rId2" highlightClick="1"/>
          </p:cNvPr>
          <p:cNvSpPr/>
          <p:nvPr/>
        </p:nvSpPr>
        <p:spPr>
          <a:xfrm>
            <a:off x="2843808" y="2564904"/>
            <a:ext cx="1728192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Enviamos cartas y correos electrónicos para;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Comunicarnos con los amigos, empresas, colegios etc.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Partes de una carta y un correo:</a:t>
            </a:r>
            <a:endParaRPr lang="es-ES" dirty="0"/>
          </a:p>
        </p:txBody>
      </p:sp>
      <p:pic>
        <p:nvPicPr>
          <p:cNvPr id="4" name="3 Marcador de contenido" descr="carta perso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807671"/>
            <a:ext cx="5400600" cy="4789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Partes de un correo electrónico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Además de las partes anteriores, el correo electrónico tiene otras:</a:t>
            </a:r>
          </a:p>
          <a:p>
            <a:endParaRPr lang="es-ES" dirty="0"/>
          </a:p>
        </p:txBody>
      </p:sp>
      <p:pic>
        <p:nvPicPr>
          <p:cNvPr id="4" name="3 Imagen" descr="partes em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924944"/>
            <a:ext cx="5720060" cy="3724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Vamos a practicar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Señala en estas palabras cual es el lexema:</a:t>
            </a:r>
          </a:p>
          <a:p>
            <a:pPr lvl="1"/>
            <a:r>
              <a:rPr lang="es-ES" dirty="0" smtClean="0"/>
              <a:t>Pluma; Plumero</a:t>
            </a:r>
          </a:p>
          <a:p>
            <a:pPr lvl="1"/>
            <a:r>
              <a:rPr lang="es-ES" dirty="0" smtClean="0"/>
              <a:t>Secar; secador</a:t>
            </a:r>
          </a:p>
          <a:p>
            <a:pPr lvl="1"/>
            <a:r>
              <a:rPr lang="es-ES" dirty="0" smtClean="0"/>
              <a:t>Ruido; ruidosas</a:t>
            </a:r>
          </a:p>
          <a:p>
            <a:pPr lvl="1"/>
            <a:r>
              <a:rPr lang="es-ES" dirty="0" smtClean="0"/>
              <a:t>Rocas; rocosas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morfemas: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morfemas pueden ser:</a:t>
            </a:r>
          </a:p>
          <a:p>
            <a:pPr lvl="1"/>
            <a:r>
              <a:rPr lang="es-ES" dirty="0" smtClean="0"/>
              <a:t>Género: indican si la palabra es femenino o masculino</a:t>
            </a:r>
          </a:p>
          <a:p>
            <a:pPr lvl="1"/>
            <a:r>
              <a:rPr lang="es-ES" dirty="0" smtClean="0"/>
              <a:t>Número: Indican si la palabra está en plural 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Vamos a practicar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Señala el morfema de estas palabras e indica si son de género o de número:</a:t>
            </a:r>
          </a:p>
          <a:p>
            <a:pPr lvl="1"/>
            <a:r>
              <a:rPr lang="es-ES" dirty="0" smtClean="0"/>
              <a:t>Plumas</a:t>
            </a:r>
          </a:p>
          <a:p>
            <a:pPr lvl="1"/>
            <a:r>
              <a:rPr lang="es-ES" dirty="0" smtClean="0"/>
              <a:t>Castillos</a:t>
            </a:r>
          </a:p>
          <a:p>
            <a:pPr lvl="1"/>
            <a:r>
              <a:rPr lang="es-ES" dirty="0" smtClean="0"/>
              <a:t>Abogado</a:t>
            </a:r>
          </a:p>
          <a:p>
            <a:pPr lvl="1"/>
            <a:r>
              <a:rPr lang="es-ES" dirty="0" smtClean="0"/>
              <a:t>Abogada</a:t>
            </a:r>
          </a:p>
          <a:p>
            <a:pPr lvl="1"/>
            <a:r>
              <a:rPr lang="es-ES" dirty="0" smtClean="0"/>
              <a:t>Abogados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Palabras primitivas y derivadas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Observa el ejemplo:</a:t>
            </a:r>
          </a:p>
          <a:p>
            <a:r>
              <a:rPr lang="es-ES" dirty="0" smtClean="0"/>
              <a:t>Gusto:</a:t>
            </a:r>
          </a:p>
          <a:p>
            <a:pPr lvl="1"/>
            <a:r>
              <a:rPr lang="es-ES" dirty="0" smtClean="0"/>
              <a:t>Gustazo</a:t>
            </a:r>
          </a:p>
          <a:p>
            <a:pPr lvl="1"/>
            <a:r>
              <a:rPr lang="es-ES" dirty="0" smtClean="0"/>
              <a:t>Gustillo</a:t>
            </a:r>
          </a:p>
          <a:p>
            <a:pPr lvl="1"/>
            <a:r>
              <a:rPr lang="es-ES" dirty="0" smtClean="0"/>
              <a:t>Gustoso</a:t>
            </a:r>
          </a:p>
          <a:p>
            <a:pPr lvl="1"/>
            <a:r>
              <a:rPr lang="es-ES" dirty="0" smtClean="0"/>
              <a:t>Regusto</a:t>
            </a:r>
          </a:p>
          <a:p>
            <a:pPr lvl="1"/>
            <a:endParaRPr lang="es-ES" dirty="0" smtClean="0"/>
          </a:p>
          <a:p>
            <a:pPr lvl="1">
              <a:buNone/>
            </a:pPr>
            <a:r>
              <a:rPr lang="es-ES" dirty="0" smtClean="0"/>
              <a:t>¿Qué ocurre?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Ahora nosotros vamos a hacer lo mismo con estas palabras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Reloj</a:t>
            </a:r>
          </a:p>
          <a:p>
            <a:r>
              <a:rPr lang="es-ES" dirty="0" smtClean="0"/>
              <a:t>Pan</a:t>
            </a:r>
          </a:p>
          <a:p>
            <a:r>
              <a:rPr lang="es-ES" dirty="0" smtClean="0"/>
              <a:t>Pluma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Recordamos…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palabra tiene dos partes:</a:t>
            </a:r>
          </a:p>
          <a:p>
            <a:r>
              <a:rPr lang="es-ES" dirty="0" smtClean="0"/>
              <a:t>Una que no cambia </a:t>
            </a:r>
            <a:r>
              <a:rPr lang="es-ES" dirty="0" smtClean="0">
                <a:sym typeface="Wingdings" pitchFamily="2" charset="2"/>
              </a:rPr>
              <a:t></a:t>
            </a:r>
            <a:endParaRPr lang="es-ES" dirty="0" smtClean="0"/>
          </a:p>
          <a:p>
            <a:r>
              <a:rPr lang="es-ES" dirty="0" smtClean="0"/>
              <a:t>Y otra que sí </a:t>
            </a:r>
            <a:r>
              <a:rPr lang="es-ES" dirty="0" smtClean="0">
                <a:sym typeface="Wingdings" pitchFamily="2" charset="2"/>
              </a:rPr>
              <a:t>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Practicamos entre todos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Botón de acción: Hacia delante o Siguiente">
            <a:hlinkClick r:id="rId2" highlightClick="1"/>
          </p:cNvPr>
          <p:cNvSpPr/>
          <p:nvPr/>
        </p:nvSpPr>
        <p:spPr>
          <a:xfrm>
            <a:off x="3347864" y="3068960"/>
            <a:ext cx="2088232" cy="10081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</TotalTime>
  <Words>514</Words>
  <Application>Microsoft Office PowerPoint</Application>
  <PresentationFormat>Presentación en pantalla (4:3)</PresentationFormat>
  <Paragraphs>119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Brío</vt:lpstr>
      <vt:lpstr>Tema 6: Lengua</vt:lpstr>
      <vt:lpstr>Las palabras derivadas</vt:lpstr>
      <vt:lpstr>Vamos a practicar</vt:lpstr>
      <vt:lpstr>Tipos de morfemas:</vt:lpstr>
      <vt:lpstr>Vamos a practicar</vt:lpstr>
      <vt:lpstr>Palabras primitivas y derivadas</vt:lpstr>
      <vt:lpstr>Ahora nosotros vamos a hacer lo mismo con estas palabras</vt:lpstr>
      <vt:lpstr>Recordamos…</vt:lpstr>
      <vt:lpstr>Practicamos entre todos</vt:lpstr>
      <vt:lpstr>Recordamos…</vt:lpstr>
      <vt:lpstr>Recordamos…</vt:lpstr>
      <vt:lpstr>La coma</vt:lpstr>
      <vt:lpstr>¿Y para qué sirve?</vt:lpstr>
      <vt:lpstr>Vamos a prácticar</vt:lpstr>
      <vt:lpstr>Practicamos entre todos</vt:lpstr>
      <vt:lpstr>Los determinantes</vt:lpstr>
      <vt:lpstr>Los artículos </vt:lpstr>
      <vt:lpstr>Vamos a practicar</vt:lpstr>
      <vt:lpstr>Sigamos practicando</vt:lpstr>
      <vt:lpstr>Entre todos practicamos</vt:lpstr>
      <vt:lpstr>Los Adjetivos demostrativos</vt:lpstr>
      <vt:lpstr>Aquí están todos.</vt:lpstr>
      <vt:lpstr>Vamos a practicar</vt:lpstr>
      <vt:lpstr>Practicamos entre todos</vt:lpstr>
      <vt:lpstr>Enviamos cartas y correos electrónicos para;</vt:lpstr>
      <vt:lpstr>Partes de una carta y un correo:</vt:lpstr>
      <vt:lpstr>Partes de un correo electrónico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6: Lengua</dc:title>
  <cp:lastModifiedBy>Javier</cp:lastModifiedBy>
  <cp:revision>7</cp:revision>
  <dcterms:modified xsi:type="dcterms:W3CDTF">2012-03-11T13:02:23Z</dcterms:modified>
</cp:coreProperties>
</file>