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pjuanherreraalcausa.es/Recursosdidacticos/CUARTO/Lengua/datos/U12/01.htm" TargetMode="External"/><Relationship Id="rId2" Type="http://schemas.openxmlformats.org/officeDocument/2006/relationships/hyperlink" Target="http://www.editorialteide.es/elearning/Primaria.asp?IdJuego=678&amp;IdTipoJuego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ipjuanherreraalcausa.es/Recursosdidacticos/SEGUNDO/datos/01_lengua/03_Recursos/01_t/actividades/vocabulario/07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xunta.es/espazoAbalar/sites/espazoAbalar/files/datos/1294743154/contido/sd02/sd02_oa02_01/index.html" TargetMode="External"/><Relationship Id="rId2" Type="http://schemas.openxmlformats.org/officeDocument/2006/relationships/hyperlink" Target="http://www.ceipjuanherreraalcausa.es/Recursosdidacticos/QUINTO/datos/01_Lengua/datos/rdi/U06/03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lic.xtec.cat/db/act_es.jsp?id=114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pjuanherreraalcausa.es/Recursosdidacticos/TERCERO/Lengua/datos/U08/04.htm" TargetMode="External"/><Relationship Id="rId2" Type="http://schemas.openxmlformats.org/officeDocument/2006/relationships/hyperlink" Target="http://www.juntadeandalucia.es/averroes/ceip_san_rafael/demostrativos/demostrativo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tadeandalucia.es/averroes/~cepco3/fondolector/fond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Actividades con el ordenador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Tema 6: Lengua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Palabras derivadas y primitivas</a:t>
            </a:r>
          </a:p>
          <a:p>
            <a:r>
              <a:rPr lang="es-ES" dirty="0" smtClean="0"/>
              <a:t>La coma </a:t>
            </a:r>
          </a:p>
          <a:p>
            <a:r>
              <a:rPr lang="es-ES" dirty="0" smtClean="0"/>
              <a:t>Los artículos</a:t>
            </a:r>
          </a:p>
          <a:p>
            <a:r>
              <a:rPr lang="es-ES" dirty="0" smtClean="0"/>
              <a:t>Los determinantes demostrativos</a:t>
            </a:r>
          </a:p>
          <a:p>
            <a:r>
              <a:rPr lang="es-ES" dirty="0" smtClean="0"/>
              <a:t>Ejercicios de comprensión lectora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Elige el contenido sobre el que quieres repasar</a:t>
            </a:r>
            <a:endParaRPr lang="es-ES" dirty="0"/>
          </a:p>
        </p:txBody>
      </p:sp>
      <p:sp>
        <p:nvSpPr>
          <p:cNvPr id="4" name="3 Botón de acción: Hacia delante o Siguiente">
            <a:hlinkClick r:id="rId2" action="ppaction://hlinksldjump" highlightClick="1"/>
          </p:cNvPr>
          <p:cNvSpPr/>
          <p:nvPr/>
        </p:nvSpPr>
        <p:spPr>
          <a:xfrm>
            <a:off x="6156176" y="1628800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2483768" y="2060848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3491880" y="2492896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6804248" y="2996952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Botón de acción: Hacia delante o Siguiente">
            <a:hlinkClick r:id="rId5" action="ppaction://hlinksldjump" highlightClick="1"/>
          </p:cNvPr>
          <p:cNvSpPr/>
          <p:nvPr/>
        </p:nvSpPr>
        <p:spPr>
          <a:xfrm>
            <a:off x="6732240" y="3429000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Ejercicio 1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Ejercicio 2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Ejercicio 3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Si has superado todos pasa al siguiente contenido.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Palabras derivadas y primitivas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2915816" y="4725144"/>
            <a:ext cx="86409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Busca en el escritorio el icono del programa </a:t>
            </a:r>
            <a:r>
              <a:rPr lang="es-ES" dirty="0" err="1" smtClean="0"/>
              <a:t>jclic</a:t>
            </a:r>
            <a:r>
              <a:rPr lang="es-ES" dirty="0" smtClean="0"/>
              <a:t> y selecciona el archivo: </a:t>
            </a:r>
            <a:r>
              <a:rPr lang="es-ES" dirty="0" err="1" smtClean="0"/>
              <a:t>La_coma</a:t>
            </a:r>
            <a:endParaRPr lang="es-ES" dirty="0" smtClean="0"/>
          </a:p>
          <a:p>
            <a:r>
              <a:rPr lang="es-ES" dirty="0" smtClean="0">
                <a:hlinkClick r:id="rId2"/>
              </a:rPr>
              <a:t>Ejercicio 2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Ejercicio 3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coma</a:t>
            </a:r>
            <a:endParaRPr lang="es-ES" dirty="0"/>
          </a:p>
        </p:txBody>
      </p:sp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6804248" y="5229200"/>
            <a:ext cx="1080120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Ejercicio </a:t>
            </a:r>
            <a:r>
              <a:rPr lang="es-ES" dirty="0" smtClean="0"/>
              <a:t>1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artículos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452320" y="5229200"/>
            <a:ext cx="108012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Ejercicio 1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Ejercicio 2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determinantes demostrativos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524328" y="5733256"/>
            <a:ext cx="93610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Ejercicio 1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Ejercicios de comprensión lectora</a:t>
            </a:r>
            <a:endParaRPr lang="es-ES" dirty="0"/>
          </a:p>
        </p:txBody>
      </p:sp>
      <p:sp>
        <p:nvSpPr>
          <p:cNvPr id="4" name="3 Botón de acción: Comienzo">
            <a:hlinkClick r:id="" action="ppaction://hlinkshowjump?jump=firstslide" highlightClick="1"/>
          </p:cNvPr>
          <p:cNvSpPr/>
          <p:nvPr/>
        </p:nvSpPr>
        <p:spPr>
          <a:xfrm>
            <a:off x="7812360" y="5949280"/>
            <a:ext cx="1008112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88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Actividades con el ordenador</vt:lpstr>
      <vt:lpstr>Elige el contenido sobre el que quieres repasar</vt:lpstr>
      <vt:lpstr>Palabras derivadas y primitivas</vt:lpstr>
      <vt:lpstr>La coma</vt:lpstr>
      <vt:lpstr>Los artículos</vt:lpstr>
      <vt:lpstr>Los determinantes demostrativos</vt:lpstr>
      <vt:lpstr>Ejercicios de comprensión lectora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con el ordenador</dc:title>
  <cp:lastModifiedBy>Javier</cp:lastModifiedBy>
  <cp:revision>6</cp:revision>
  <dcterms:modified xsi:type="dcterms:W3CDTF">2012-03-11T13:52:27Z</dcterms:modified>
</cp:coreProperties>
</file>