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7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61" r:id="rId17"/>
    <p:sldId id="276" r:id="rId18"/>
    <p:sldId id="277" r:id="rId19"/>
    <p:sldId id="275" r:id="rId2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modifyVerifier cryptProviderType="rsaFull" cryptAlgorithmClass="hash" cryptAlgorithmType="typeAny" cryptAlgorithmSid="4" spinCount="50000" saltData="+dG+OzNAzE4huf8VGeS/QA" hashData="47r6631gt0loeJjfjF3OM1xQWfE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4" Type="http://schemas.openxmlformats.org/officeDocument/2006/relationships/image" Target="../media/image5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Relationship Id="rId9" Type="http://schemas.openxmlformats.org/officeDocument/2006/relationships/image" Target="../media/image75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2" Type="http://schemas.openxmlformats.org/officeDocument/2006/relationships/image" Target="../media/image76.wmf"/><Relationship Id="rId1" Type="http://schemas.openxmlformats.org/officeDocument/2006/relationships/image" Target="../media/image59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10" Type="http://schemas.openxmlformats.org/officeDocument/2006/relationships/image" Target="../media/image84.wmf"/><Relationship Id="rId4" Type="http://schemas.openxmlformats.org/officeDocument/2006/relationships/image" Target="../media/image78.wmf"/><Relationship Id="rId9" Type="http://schemas.openxmlformats.org/officeDocument/2006/relationships/image" Target="../media/image8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2.wmf"/><Relationship Id="rId1" Type="http://schemas.openxmlformats.org/officeDocument/2006/relationships/image" Target="../media/image9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94.wmf"/><Relationship Id="rId1" Type="http://schemas.openxmlformats.org/officeDocument/2006/relationships/image" Target="../media/image9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E911D-E34E-4253-8AAF-C588EB1D3221}" type="datetimeFigureOut">
              <a:rPr lang="es-ES"/>
              <a:pPr>
                <a:defRPr/>
              </a:pPr>
              <a:t>11/12/2010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654AD-73BF-4C27-94C7-5D09F547025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F40F6-AB08-45BA-A716-E5DF5507E38E}" type="datetimeFigureOut">
              <a:rPr lang="es-ES"/>
              <a:pPr>
                <a:defRPr/>
              </a:pPr>
              <a:t>11/12/2010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F366D-C062-4695-9885-0F64A473FFE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62AB6-2185-4180-970B-782CED454587}" type="datetimeFigureOut">
              <a:rPr lang="es-ES"/>
              <a:pPr>
                <a:defRPr/>
              </a:pPr>
              <a:t>11/12/2010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02FA5-15B1-4AFA-8FD1-9517D234408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29D6C-C6CA-41CF-A763-F55FA5EBFE99}" type="datetimeFigureOut">
              <a:rPr lang="es-ES"/>
              <a:pPr>
                <a:defRPr/>
              </a:pPr>
              <a:t>11/12/2010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F99E9-8C2A-4A6A-B9AF-1950D5CC8B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39B50-1E4A-4C22-A07A-CD5020ED6C94}" type="datetimeFigureOut">
              <a:rPr lang="es-ES"/>
              <a:pPr>
                <a:defRPr/>
              </a:pPr>
              <a:t>11/12/2010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FEF-4DCF-47F6-9AB9-A547942769C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311D8-58FC-4FE7-A0B5-F454FA80679F}" type="datetimeFigureOut">
              <a:rPr lang="es-ES"/>
              <a:pPr>
                <a:defRPr/>
              </a:pPr>
              <a:t>11/12/2010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DABD8-E231-44E3-B35A-88C666C3CBA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9E362-7E89-44E7-A3BC-81740F180D2A}" type="datetimeFigureOut">
              <a:rPr lang="es-ES"/>
              <a:pPr>
                <a:defRPr/>
              </a:pPr>
              <a:t>11/12/2010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DE5D4-1BCA-434A-9D39-9BA6763588E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65138-379D-4FD4-B592-22EB468BD832}" type="datetimeFigureOut">
              <a:rPr lang="es-ES"/>
              <a:pPr>
                <a:defRPr/>
              </a:pPr>
              <a:t>11/12/2010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645C3-3694-4065-9EA5-0985E73B8A7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B243E-AF8E-449E-926C-0442E27DFC7B}" type="datetimeFigureOut">
              <a:rPr lang="es-ES"/>
              <a:pPr>
                <a:defRPr/>
              </a:pPr>
              <a:t>11/12/2010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15A60-66BA-4131-8C6C-6D3F5B6665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B416E-6803-46BF-85DF-29AA5659D55B}" type="datetimeFigureOut">
              <a:rPr lang="es-ES"/>
              <a:pPr>
                <a:defRPr/>
              </a:pPr>
              <a:t>11/12/2010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F8954-CF45-4162-8501-D7729339936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93C16-6116-4AAC-8C62-6D2156540BAF}" type="datetimeFigureOut">
              <a:rPr lang="es-ES"/>
              <a:pPr>
                <a:defRPr/>
              </a:pPr>
              <a:t>11/12/2010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DBDF6-3DD5-4569-82D4-2FD70025F52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20483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2AA52A-E1F9-4AA5-9907-D3B55254C048}" type="datetimeFigureOut">
              <a:rPr lang="es-ES"/>
              <a:pPr>
                <a:defRPr/>
              </a:pPr>
              <a:t>11/12/2010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0D953B-A366-41F1-9996-A4D7DB8E129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10" Type="http://schemas.openxmlformats.org/officeDocument/2006/relationships/oleObject" Target="../embeddings/oleObject66.bin"/><Relationship Id="rId4" Type="http://schemas.openxmlformats.org/officeDocument/2006/relationships/oleObject" Target="../embeddings/oleObject60.bin"/><Relationship Id="rId9" Type="http://schemas.openxmlformats.org/officeDocument/2006/relationships/oleObject" Target="../embeddings/oleObject6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0.bin"/><Relationship Id="rId11" Type="http://schemas.openxmlformats.org/officeDocument/2006/relationships/oleObject" Target="../embeddings/oleObject75.bin"/><Relationship Id="rId5" Type="http://schemas.openxmlformats.org/officeDocument/2006/relationships/oleObject" Target="../embeddings/oleObject69.bin"/><Relationship Id="rId10" Type="http://schemas.openxmlformats.org/officeDocument/2006/relationships/oleObject" Target="../embeddings/oleObject74.bin"/><Relationship Id="rId4" Type="http://schemas.openxmlformats.org/officeDocument/2006/relationships/oleObject" Target="../embeddings/oleObject68.bin"/><Relationship Id="rId9" Type="http://schemas.openxmlformats.org/officeDocument/2006/relationships/oleObject" Target="../embeddings/oleObject7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80.bin"/><Relationship Id="rId12" Type="http://schemas.openxmlformats.org/officeDocument/2006/relationships/oleObject" Target="../embeddings/oleObject8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9.bin"/><Relationship Id="rId11" Type="http://schemas.openxmlformats.org/officeDocument/2006/relationships/oleObject" Target="../embeddings/oleObject84.bin"/><Relationship Id="rId5" Type="http://schemas.openxmlformats.org/officeDocument/2006/relationships/oleObject" Target="../embeddings/oleObject78.bin"/><Relationship Id="rId10" Type="http://schemas.openxmlformats.org/officeDocument/2006/relationships/oleObject" Target="../embeddings/oleObject83.bin"/><Relationship Id="rId4" Type="http://schemas.openxmlformats.org/officeDocument/2006/relationships/oleObject" Target="../embeddings/oleObject77.bin"/><Relationship Id="rId9" Type="http://schemas.openxmlformats.org/officeDocument/2006/relationships/oleObject" Target="../embeddings/oleObject8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88.bin"/><Relationship Id="rId4" Type="http://schemas.openxmlformats.org/officeDocument/2006/relationships/oleObject" Target="../embeddings/oleObject8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91.bin"/><Relationship Id="rId4" Type="http://schemas.openxmlformats.org/officeDocument/2006/relationships/oleObject" Target="../embeddings/oleObject9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9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9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03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568325" y="3748088"/>
          <a:ext cx="3679825" cy="1747837"/>
        </p:xfrm>
        <a:graphic>
          <a:graphicData uri="http://schemas.openxmlformats.org/presentationml/2006/ole">
            <p:oleObj spid="_x0000_s1026" name="Equation" r:id="rId3" imgW="2463800" imgH="1168400" progId="Equation.DSMT4">
              <p:embed/>
            </p:oleObj>
          </a:graphicData>
        </a:graphic>
      </p:graphicFrame>
      <p:graphicFrame>
        <p:nvGraphicFramePr>
          <p:cNvPr id="10257" name="Object 17"/>
          <p:cNvGraphicFramePr>
            <a:graphicFrameLocks noChangeAspect="1"/>
          </p:cNvGraphicFramePr>
          <p:nvPr/>
        </p:nvGraphicFramePr>
        <p:xfrm>
          <a:off x="4879975" y="4411663"/>
          <a:ext cx="1706563" cy="301625"/>
        </p:xfrm>
        <a:graphic>
          <a:graphicData uri="http://schemas.openxmlformats.org/presentationml/2006/ole">
            <p:oleObj spid="_x0000_s1027" name="Equation" r:id="rId4" imgW="1143000" imgH="203040" progId="Equation.DSMT4">
              <p:embed/>
            </p:oleObj>
          </a:graphicData>
        </a:graphic>
      </p:graphicFrame>
      <p:sp>
        <p:nvSpPr>
          <p:cNvPr id="103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568325" y="2155825"/>
            <a:ext cx="3600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Una matriz de dimensión  3x4 es        </a:t>
            </a:r>
          </a:p>
        </p:txBody>
      </p:sp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3919538" y="1687513"/>
          <a:ext cx="2297112" cy="1349375"/>
        </p:xfrm>
        <a:graphic>
          <a:graphicData uri="http://schemas.openxmlformats.org/presentationml/2006/ole">
            <p:oleObj spid="_x0000_s1028" name="Equation" r:id="rId5" imgW="1612800" imgH="939600" progId="Equation.DSMT4">
              <p:embed/>
            </p:oleObj>
          </a:graphicData>
        </a:graphic>
      </p:graphicFrame>
      <p:sp>
        <p:nvSpPr>
          <p:cNvPr id="26" name="25 CuadroTexto"/>
          <p:cNvSpPr txBox="1">
            <a:spLocks noChangeArrowheads="1"/>
          </p:cNvSpPr>
          <p:nvPr/>
        </p:nvSpPr>
        <p:spPr bwMode="auto">
          <a:xfrm>
            <a:off x="568325" y="3206750"/>
            <a:ext cx="3024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En general,</a:t>
            </a:r>
          </a:p>
        </p:txBody>
      </p:sp>
      <p:sp>
        <p:nvSpPr>
          <p:cNvPr id="27" name="26 CuadroTexto"/>
          <p:cNvSpPr txBox="1">
            <a:spLocks noChangeArrowheads="1"/>
          </p:cNvSpPr>
          <p:nvPr/>
        </p:nvSpPr>
        <p:spPr bwMode="auto">
          <a:xfrm>
            <a:off x="568325" y="333375"/>
            <a:ext cx="41036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solidFill>
                  <a:srgbClr val="FF0000"/>
                </a:solidFill>
                <a:latin typeface="Calibri" pitchFamily="34" charset="0"/>
              </a:rPr>
              <a:t>MATRIZ DE NÚMEROS REALES</a:t>
            </a:r>
            <a:endParaRPr lang="es-ES">
              <a:latin typeface="Calibri" pitchFamily="34" charset="0"/>
            </a:endParaRP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568325" y="873125"/>
          <a:ext cx="6716713" cy="644525"/>
        </p:xfrm>
        <a:graphic>
          <a:graphicData uri="http://schemas.openxmlformats.org/presentationml/2006/ole">
            <p:oleObj spid="_x0000_s1029" name="Equation" r:id="rId6" imgW="449568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024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024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27" name="26 CuadroTexto"/>
          <p:cNvSpPr txBox="1">
            <a:spLocks noChangeArrowheads="1"/>
          </p:cNvSpPr>
          <p:nvPr/>
        </p:nvSpPr>
        <p:spPr bwMode="auto">
          <a:xfrm>
            <a:off x="539750" y="333375"/>
            <a:ext cx="4103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solidFill>
                  <a:srgbClr val="FF0000"/>
                </a:solidFill>
                <a:latin typeface="Calibri" pitchFamily="34" charset="0"/>
              </a:rPr>
              <a:t>OPERACIONES CON MATRICES (I)</a:t>
            </a:r>
            <a:endParaRPr lang="es-ES">
              <a:latin typeface="Calibri" pitchFamily="34" charset="0"/>
            </a:endParaRPr>
          </a:p>
        </p:txBody>
      </p:sp>
      <p:sp>
        <p:nvSpPr>
          <p:cNvPr id="10250" name="Rectangle 8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sp>
        <p:nvSpPr>
          <p:cNvPr id="102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0252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0253" name="Rectangle 3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0254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539750" y="1428750"/>
          <a:ext cx="3254375" cy="1050925"/>
        </p:xfrm>
        <a:graphic>
          <a:graphicData uri="http://schemas.openxmlformats.org/presentationml/2006/ole">
            <p:oleObj spid="_x0000_s10242" name="Equation" r:id="rId3" imgW="1574640" imgH="507960" progId="Equation.DSMT4">
              <p:embed/>
            </p:oleObj>
          </a:graphicData>
        </a:graphic>
      </p:graphicFrame>
      <p:sp>
        <p:nvSpPr>
          <p:cNvPr id="10255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025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025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025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02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571500" y="3308350"/>
          <a:ext cx="2817813" cy="857250"/>
        </p:xfrm>
        <a:graphic>
          <a:graphicData uri="http://schemas.openxmlformats.org/presentationml/2006/ole">
            <p:oleObj spid="_x0000_s10243" name="Equation" r:id="rId4" imgW="1498320" imgH="457200" progId="Equation.DSMT4">
              <p:embed/>
            </p:oleObj>
          </a:graphicData>
        </a:graphic>
      </p:graphicFrame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3500438" y="3286125"/>
          <a:ext cx="1219200" cy="857250"/>
        </p:xfrm>
        <a:graphic>
          <a:graphicData uri="http://schemas.openxmlformats.org/presentationml/2006/ole">
            <p:oleObj spid="_x0000_s10244" name="Equation" r:id="rId5" imgW="647640" imgH="457200" progId="Equation.DSMT4">
              <p:embed/>
            </p:oleObj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500063" y="4929188"/>
          <a:ext cx="7908925" cy="809625"/>
        </p:xfrm>
        <a:graphic>
          <a:graphicData uri="http://schemas.openxmlformats.org/presentationml/2006/ole">
            <p:oleObj spid="_x0000_s10245" name="Equation" r:id="rId6" imgW="420336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127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127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27" name="26 CuadroTexto"/>
          <p:cNvSpPr txBox="1">
            <a:spLocks noChangeArrowheads="1"/>
          </p:cNvSpPr>
          <p:nvPr/>
        </p:nvSpPr>
        <p:spPr bwMode="auto">
          <a:xfrm>
            <a:off x="539750" y="333375"/>
            <a:ext cx="4103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solidFill>
                  <a:srgbClr val="FF0000"/>
                </a:solidFill>
                <a:latin typeface="Calibri" pitchFamily="34" charset="0"/>
              </a:rPr>
              <a:t>OPERACIONES CON MATRICES (II)</a:t>
            </a:r>
            <a:endParaRPr lang="es-ES">
              <a:latin typeface="Calibri" pitchFamily="34" charset="0"/>
            </a:endParaRPr>
          </a:p>
        </p:txBody>
      </p:sp>
      <p:sp>
        <p:nvSpPr>
          <p:cNvPr id="11274" name="Rectangle 8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sp>
        <p:nvSpPr>
          <p:cNvPr id="1127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127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1277" name="Rectangle 3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1278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571500" y="1357313"/>
          <a:ext cx="7740650" cy="1103312"/>
        </p:xfrm>
        <a:graphic>
          <a:graphicData uri="http://schemas.openxmlformats.org/presentationml/2006/ole">
            <p:oleObj spid="_x0000_s11266" name="Equation" r:id="rId3" imgW="3746160" imgH="533160" progId="Equation.DSMT4">
              <p:embed/>
            </p:oleObj>
          </a:graphicData>
        </a:graphic>
      </p:graphicFrame>
      <p:sp>
        <p:nvSpPr>
          <p:cNvPr id="11279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128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128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128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128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1033463" y="3236913"/>
          <a:ext cx="1958975" cy="857250"/>
        </p:xfrm>
        <a:graphic>
          <a:graphicData uri="http://schemas.openxmlformats.org/presentationml/2006/ole">
            <p:oleObj spid="_x0000_s11267" name="Equation" r:id="rId4" imgW="1041120" imgH="457200" progId="Equation.DSMT4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3286125" y="3214688"/>
          <a:ext cx="1697038" cy="857250"/>
        </p:xfrm>
        <a:graphic>
          <a:graphicData uri="http://schemas.openxmlformats.org/presentationml/2006/ole">
            <p:oleObj spid="_x0000_s11268" name="Equation" r:id="rId5" imgW="901440" imgH="457200" progId="Equation.DSMT4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296863" y="4929188"/>
          <a:ext cx="8315325" cy="809625"/>
        </p:xfrm>
        <a:graphic>
          <a:graphicData uri="http://schemas.openxmlformats.org/presentationml/2006/ole">
            <p:oleObj spid="_x0000_s11269" name="Equation" r:id="rId6" imgW="441936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22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229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27" name="26 CuadroTexto"/>
          <p:cNvSpPr txBox="1">
            <a:spLocks noChangeArrowheads="1"/>
          </p:cNvSpPr>
          <p:nvPr/>
        </p:nvSpPr>
        <p:spPr bwMode="auto">
          <a:xfrm>
            <a:off x="428625" y="333375"/>
            <a:ext cx="4103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solidFill>
                  <a:srgbClr val="FF0000"/>
                </a:solidFill>
                <a:latin typeface="Calibri" pitchFamily="34" charset="0"/>
              </a:rPr>
              <a:t>OPERACIONES CON MATRICES (III)</a:t>
            </a:r>
            <a:endParaRPr lang="es-ES">
              <a:latin typeface="Calibri" pitchFamily="34" charset="0"/>
            </a:endParaRPr>
          </a:p>
        </p:txBody>
      </p:sp>
      <p:sp>
        <p:nvSpPr>
          <p:cNvPr id="12300" name="Rectangle 8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sp>
        <p:nvSpPr>
          <p:cNvPr id="1230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2302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2303" name="Rectangle 3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2304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428625" y="962025"/>
          <a:ext cx="5462588" cy="1882775"/>
        </p:xfrm>
        <a:graphic>
          <a:graphicData uri="http://schemas.openxmlformats.org/presentationml/2006/ole">
            <p:oleObj spid="_x0000_s12290" name="Equation" r:id="rId3" imgW="2768400" imgH="952200" progId="Equation.DSMT4">
              <p:embed/>
            </p:oleObj>
          </a:graphicData>
        </a:graphic>
      </p:graphicFrame>
      <p:sp>
        <p:nvSpPr>
          <p:cNvPr id="12305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230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23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230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230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2568575" y="4160838"/>
          <a:ext cx="2555875" cy="857250"/>
        </p:xfrm>
        <a:graphic>
          <a:graphicData uri="http://schemas.openxmlformats.org/presentationml/2006/ole">
            <p:oleObj spid="_x0000_s12291" name="Equation" r:id="rId4" imgW="1358640" imgH="457200" progId="Equation.DSMT4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5283200" y="4160838"/>
          <a:ext cx="1217613" cy="857250"/>
        </p:xfrm>
        <a:graphic>
          <a:graphicData uri="http://schemas.openxmlformats.org/presentationml/2006/ole">
            <p:oleObj spid="_x0000_s12292" name="Equation" r:id="rId5" imgW="647640" imgH="457200" progId="Equation.DSMT4">
              <p:embed/>
            </p:oleObj>
          </a:graphicData>
        </a:graphic>
      </p:graphicFrame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428625" y="3071813"/>
          <a:ext cx="7502525" cy="857250"/>
        </p:xfrm>
        <a:graphic>
          <a:graphicData uri="http://schemas.openxmlformats.org/presentationml/2006/ole">
            <p:oleObj spid="_x0000_s12293" name="Equation" r:id="rId6" imgW="3987720" imgH="457200" progId="Equation.DSMT4">
              <p:embed/>
            </p:oleObj>
          </a:graphicData>
        </a:graphic>
      </p:graphicFrame>
      <p:sp>
        <p:nvSpPr>
          <p:cNvPr id="123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2655888" y="5214938"/>
          <a:ext cx="2587625" cy="1285875"/>
        </p:xfrm>
        <a:graphic>
          <a:graphicData uri="http://schemas.openxmlformats.org/presentationml/2006/ole">
            <p:oleObj spid="_x0000_s12294" name="Equation" r:id="rId7" imgW="1434960" imgH="711000" progId="Equation.DSMT4">
              <p:embed/>
            </p:oleObj>
          </a:graphicData>
        </a:graphic>
      </p:graphicFrame>
      <p:graphicFrame>
        <p:nvGraphicFramePr>
          <p:cNvPr id="37897" name="Object 7"/>
          <p:cNvGraphicFramePr>
            <a:graphicFrameLocks noChangeAspect="1"/>
          </p:cNvGraphicFramePr>
          <p:nvPr/>
        </p:nvGraphicFramePr>
        <p:xfrm>
          <a:off x="5435600" y="5214938"/>
          <a:ext cx="779463" cy="1285875"/>
        </p:xfrm>
        <a:graphic>
          <a:graphicData uri="http://schemas.openxmlformats.org/presentationml/2006/ole">
            <p:oleObj spid="_x0000_s12295" name="Equation" r:id="rId8" imgW="431640" imgH="711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332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332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27" name="26 CuadroTexto"/>
          <p:cNvSpPr txBox="1">
            <a:spLocks noChangeArrowheads="1"/>
          </p:cNvSpPr>
          <p:nvPr/>
        </p:nvSpPr>
        <p:spPr bwMode="auto">
          <a:xfrm>
            <a:off x="363538" y="333375"/>
            <a:ext cx="4103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solidFill>
                  <a:srgbClr val="FF0000"/>
                </a:solidFill>
                <a:latin typeface="Calibri" pitchFamily="34" charset="0"/>
              </a:rPr>
              <a:t>PROPIEDADES DE LA SUMA DE MATRICES</a:t>
            </a:r>
            <a:endParaRPr lang="es-ES">
              <a:latin typeface="Calibri" pitchFamily="34" charset="0"/>
            </a:endParaRPr>
          </a:p>
        </p:txBody>
      </p:sp>
      <p:sp>
        <p:nvSpPr>
          <p:cNvPr id="13326" name="Rectangle 8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sp>
        <p:nvSpPr>
          <p:cNvPr id="1332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32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329" name="Rectangle 3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330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363538" y="877888"/>
          <a:ext cx="1979612" cy="401637"/>
        </p:xfrm>
        <a:graphic>
          <a:graphicData uri="http://schemas.openxmlformats.org/presentationml/2006/ole">
            <p:oleObj spid="_x0000_s13314" name="Equation" r:id="rId3" imgW="1002960" imgH="203040" progId="Equation.DSMT4">
              <p:embed/>
            </p:oleObj>
          </a:graphicData>
        </a:graphic>
      </p:graphicFrame>
      <p:sp>
        <p:nvSpPr>
          <p:cNvPr id="13331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33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33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33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3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33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363538" y="2128838"/>
          <a:ext cx="2406650" cy="401637"/>
        </p:xfrm>
        <a:graphic>
          <a:graphicData uri="http://schemas.openxmlformats.org/presentationml/2006/ole">
            <p:oleObj spid="_x0000_s13315" name="Equation" r:id="rId4" imgW="1218960" imgH="203040" progId="Equation.DSMT4">
              <p:embed/>
            </p:oleObj>
          </a:graphicData>
        </a:graphic>
      </p:graphicFrame>
      <p:graphicFrame>
        <p:nvGraphicFramePr>
          <p:cNvPr id="3" name="Object 10"/>
          <p:cNvGraphicFramePr>
            <a:graphicFrameLocks noChangeAspect="1"/>
          </p:cNvGraphicFramePr>
          <p:nvPr/>
        </p:nvGraphicFramePr>
        <p:xfrm>
          <a:off x="363538" y="3309938"/>
          <a:ext cx="3157537" cy="401637"/>
        </p:xfrm>
        <a:graphic>
          <a:graphicData uri="http://schemas.openxmlformats.org/presentationml/2006/ole">
            <p:oleObj spid="_x0000_s13316" name="Equation" r:id="rId5" imgW="1600200" imgH="203040" progId="Equation.DSMT4">
              <p:embed/>
            </p:oleObj>
          </a:graphicData>
        </a:graphic>
      </p:graphicFrame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363538" y="4494213"/>
          <a:ext cx="3557587" cy="452437"/>
        </p:xfrm>
        <a:graphic>
          <a:graphicData uri="http://schemas.openxmlformats.org/presentationml/2006/ole">
            <p:oleObj spid="_x0000_s13317" name="Equation" r:id="rId6" imgW="1803240" imgH="228600" progId="Equation.DSMT4">
              <p:embed/>
            </p:oleObj>
          </a:graphicData>
        </a:graphic>
      </p:graphicFrame>
      <p:sp>
        <p:nvSpPr>
          <p:cNvPr id="133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26636" name="Object 12"/>
          <p:cNvGraphicFramePr>
            <a:graphicFrameLocks noChangeAspect="1"/>
          </p:cNvGraphicFramePr>
          <p:nvPr/>
        </p:nvGraphicFramePr>
        <p:xfrm>
          <a:off x="1708150" y="1471613"/>
          <a:ext cx="5727700" cy="482600"/>
        </p:xfrm>
        <a:graphic>
          <a:graphicData uri="http://schemas.openxmlformats.org/presentationml/2006/ole">
            <p:oleObj spid="_x0000_s13318" name="Equation" r:id="rId7" imgW="2578100" imgH="228600" progId="Equation.DSMT4">
              <p:embed/>
            </p:oleObj>
          </a:graphicData>
        </a:graphic>
      </p:graphicFrame>
      <p:sp>
        <p:nvSpPr>
          <p:cNvPr id="1333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33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26640" name="Object 16"/>
          <p:cNvGraphicFramePr>
            <a:graphicFrameLocks noChangeAspect="1"/>
          </p:cNvGraphicFramePr>
          <p:nvPr/>
        </p:nvGraphicFramePr>
        <p:xfrm>
          <a:off x="588963" y="3886200"/>
          <a:ext cx="7966075" cy="433388"/>
        </p:xfrm>
        <a:graphic>
          <a:graphicData uri="http://schemas.openxmlformats.org/presentationml/2006/ole">
            <p:oleObj spid="_x0000_s13319" name="Equation" r:id="rId8" imgW="4686120" imgH="228600" progId="Equation.DSMT4">
              <p:embed/>
            </p:oleObj>
          </a:graphicData>
        </a:graphic>
      </p:graphicFrame>
      <p:graphicFrame>
        <p:nvGraphicFramePr>
          <p:cNvPr id="26642" name="Object 18"/>
          <p:cNvGraphicFramePr>
            <a:graphicFrameLocks noChangeAspect="1"/>
          </p:cNvGraphicFramePr>
          <p:nvPr/>
        </p:nvGraphicFramePr>
        <p:xfrm>
          <a:off x="1470025" y="5121275"/>
          <a:ext cx="6203950" cy="933450"/>
        </p:xfrm>
        <a:graphic>
          <a:graphicData uri="http://schemas.openxmlformats.org/presentationml/2006/ole">
            <p:oleObj spid="_x0000_s13320" name="Equation" r:id="rId9" imgW="2768400" imgH="457200" progId="Equation.DSMT4">
              <p:embed/>
            </p:oleObj>
          </a:graphicData>
        </a:graphic>
      </p:graphicFrame>
      <p:sp>
        <p:nvSpPr>
          <p:cNvPr id="1334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341" name="Rectangle 21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sp>
        <p:nvSpPr>
          <p:cNvPr id="13342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26646" name="Object 22"/>
          <p:cNvGraphicFramePr>
            <a:graphicFrameLocks noChangeAspect="1"/>
          </p:cNvGraphicFramePr>
          <p:nvPr/>
        </p:nvGraphicFramePr>
        <p:xfrm>
          <a:off x="3200400" y="2705100"/>
          <a:ext cx="2743200" cy="428625"/>
        </p:xfrm>
        <a:graphic>
          <a:graphicData uri="http://schemas.openxmlformats.org/presentationml/2006/ole">
            <p:oleObj spid="_x0000_s13321" name="Equation" r:id="rId10" imgW="15240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434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27" name="26 CuadroTexto"/>
          <p:cNvSpPr txBox="1">
            <a:spLocks noChangeArrowheads="1"/>
          </p:cNvSpPr>
          <p:nvPr/>
        </p:nvSpPr>
        <p:spPr bwMode="auto">
          <a:xfrm>
            <a:off x="428625" y="214313"/>
            <a:ext cx="7994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solidFill>
                  <a:srgbClr val="FF0000"/>
                </a:solidFill>
                <a:latin typeface="Calibri" pitchFamily="34" charset="0"/>
              </a:rPr>
              <a:t>PROPIEDADES DEL PRODUCTO DE UN NÚMERO REAL POR UNAA MATRIZ</a:t>
            </a:r>
            <a:endParaRPr lang="es-ES">
              <a:latin typeface="Calibri" pitchFamily="34" charset="0"/>
            </a:endParaRPr>
          </a:p>
        </p:txBody>
      </p:sp>
      <p:sp>
        <p:nvSpPr>
          <p:cNvPr id="14351" name="Rectangle 8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sp>
        <p:nvSpPr>
          <p:cNvPr id="1435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53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54" name="Rectangle 3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55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428625" y="814388"/>
          <a:ext cx="2932113" cy="401637"/>
        </p:xfrm>
        <a:graphic>
          <a:graphicData uri="http://schemas.openxmlformats.org/presentationml/2006/ole">
            <p:oleObj spid="_x0000_s14338" name="Equation" r:id="rId3" imgW="1485720" imgH="203040" progId="Equation.DSMT4">
              <p:embed/>
            </p:oleObj>
          </a:graphicData>
        </a:graphic>
      </p:graphicFrame>
      <p:sp>
        <p:nvSpPr>
          <p:cNvPr id="14356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5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5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5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6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6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428625" y="2159000"/>
          <a:ext cx="7419975" cy="450850"/>
        </p:xfrm>
        <a:graphic>
          <a:graphicData uri="http://schemas.openxmlformats.org/presentationml/2006/ole">
            <p:oleObj spid="_x0000_s14339" name="Equation" r:id="rId4" imgW="3759120" imgH="228600" progId="Equation.DSMT4">
              <p:embed/>
            </p:oleObj>
          </a:graphicData>
        </a:graphic>
      </p:graphicFrame>
      <p:graphicFrame>
        <p:nvGraphicFramePr>
          <p:cNvPr id="3" name="Object 10"/>
          <p:cNvGraphicFramePr>
            <a:graphicFrameLocks noChangeAspect="1"/>
          </p:cNvGraphicFramePr>
          <p:nvPr/>
        </p:nvGraphicFramePr>
        <p:xfrm>
          <a:off x="428625" y="3498850"/>
          <a:ext cx="7418388" cy="401638"/>
        </p:xfrm>
        <a:graphic>
          <a:graphicData uri="http://schemas.openxmlformats.org/presentationml/2006/ole">
            <p:oleObj spid="_x0000_s14340" name="Equation" r:id="rId5" imgW="3759120" imgH="203040" progId="Equation.DSMT4">
              <p:embed/>
            </p:oleObj>
          </a:graphicData>
        </a:graphic>
      </p:graphicFrame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428625" y="4795838"/>
          <a:ext cx="3181350" cy="403225"/>
        </p:xfrm>
        <a:graphic>
          <a:graphicData uri="http://schemas.openxmlformats.org/presentationml/2006/ole">
            <p:oleObj spid="_x0000_s14341" name="Equation" r:id="rId6" imgW="1612800" imgH="203040" progId="Equation.DSMT4">
              <p:embed/>
            </p:oleObj>
          </a:graphicData>
        </a:graphic>
      </p:graphicFrame>
      <p:sp>
        <p:nvSpPr>
          <p:cNvPr id="1436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26636" name="Object 12"/>
          <p:cNvGraphicFramePr>
            <a:graphicFrameLocks noChangeAspect="1"/>
          </p:cNvGraphicFramePr>
          <p:nvPr/>
        </p:nvGraphicFramePr>
        <p:xfrm>
          <a:off x="2767013" y="1446213"/>
          <a:ext cx="3609975" cy="482600"/>
        </p:xfrm>
        <a:graphic>
          <a:graphicData uri="http://schemas.openxmlformats.org/presentationml/2006/ole">
            <p:oleObj spid="_x0000_s14342" name="Equation" r:id="rId7" imgW="1625400" imgH="228600" progId="Equation.DSMT4">
              <p:embed/>
            </p:oleObj>
          </a:graphicData>
        </a:graphic>
      </p:graphicFrame>
      <p:sp>
        <p:nvSpPr>
          <p:cNvPr id="143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64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26640" name="Object 16"/>
          <p:cNvGraphicFramePr>
            <a:graphicFrameLocks noChangeAspect="1"/>
          </p:cNvGraphicFramePr>
          <p:nvPr/>
        </p:nvGraphicFramePr>
        <p:xfrm>
          <a:off x="2770188" y="4132263"/>
          <a:ext cx="3605212" cy="433387"/>
        </p:xfrm>
        <a:graphic>
          <a:graphicData uri="http://schemas.openxmlformats.org/presentationml/2006/ole">
            <p:oleObj spid="_x0000_s14343" name="Equation" r:id="rId8" imgW="2120760" imgH="228600" progId="Equation.DSMT4">
              <p:embed/>
            </p:oleObj>
          </a:graphicData>
        </a:graphic>
      </p:graphicFrame>
      <p:graphicFrame>
        <p:nvGraphicFramePr>
          <p:cNvPr id="26642" name="Object 18"/>
          <p:cNvGraphicFramePr>
            <a:graphicFrameLocks noChangeAspect="1"/>
          </p:cNvGraphicFramePr>
          <p:nvPr/>
        </p:nvGraphicFramePr>
        <p:xfrm>
          <a:off x="3646488" y="5429250"/>
          <a:ext cx="1851025" cy="466725"/>
        </p:xfrm>
        <a:graphic>
          <a:graphicData uri="http://schemas.openxmlformats.org/presentationml/2006/ole">
            <p:oleObj spid="_x0000_s14344" name="Equation" r:id="rId9" imgW="825480" imgH="228600" progId="Equation.DSMT4">
              <p:embed/>
            </p:oleObj>
          </a:graphicData>
        </a:graphic>
      </p:graphicFrame>
      <p:sp>
        <p:nvSpPr>
          <p:cNvPr id="14365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66" name="Rectangle 21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sp>
        <p:nvSpPr>
          <p:cNvPr id="1436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26646" name="Object 22"/>
          <p:cNvGraphicFramePr>
            <a:graphicFrameLocks noChangeAspect="1"/>
          </p:cNvGraphicFramePr>
          <p:nvPr/>
        </p:nvGraphicFramePr>
        <p:xfrm>
          <a:off x="2800350" y="2840038"/>
          <a:ext cx="3543300" cy="428625"/>
        </p:xfrm>
        <a:graphic>
          <a:graphicData uri="http://schemas.openxmlformats.org/presentationml/2006/ole">
            <p:oleObj spid="_x0000_s14345" name="Equation" r:id="rId10" imgW="1968480" imgH="228600" progId="Equation.DSMT4">
              <p:embed/>
            </p:oleObj>
          </a:graphicData>
        </a:graphic>
      </p:graphicFrame>
      <p:graphicFrame>
        <p:nvGraphicFramePr>
          <p:cNvPr id="38923" name="Object 11"/>
          <p:cNvGraphicFramePr>
            <a:graphicFrameLocks noChangeAspect="1"/>
          </p:cNvGraphicFramePr>
          <p:nvPr/>
        </p:nvGraphicFramePr>
        <p:xfrm>
          <a:off x="6362700" y="6013450"/>
          <a:ext cx="1222375" cy="487363"/>
        </p:xfrm>
        <a:graphic>
          <a:graphicData uri="http://schemas.openxmlformats.org/presentationml/2006/ole">
            <p:oleObj spid="_x0000_s14346" name="Equation" r:id="rId11" imgW="571320" imgH="406080" progId="Equation.DSMT4">
              <p:embed/>
            </p:oleObj>
          </a:graphicData>
        </a:graphic>
      </p:graphicFrame>
      <p:sp>
        <p:nvSpPr>
          <p:cNvPr id="1436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537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27" name="26 CuadroTexto"/>
          <p:cNvSpPr txBox="1">
            <a:spLocks noChangeArrowheads="1"/>
          </p:cNvSpPr>
          <p:nvPr/>
        </p:nvSpPr>
        <p:spPr bwMode="auto">
          <a:xfrm>
            <a:off x="357188" y="357188"/>
            <a:ext cx="6423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solidFill>
                  <a:srgbClr val="FF0000"/>
                </a:solidFill>
                <a:latin typeface="Calibri" pitchFamily="34" charset="0"/>
              </a:rPr>
              <a:t>PROPIEDADES DEL PRODUCTO DE MATRICES</a:t>
            </a:r>
            <a:endParaRPr lang="es-ES">
              <a:latin typeface="Calibri" pitchFamily="34" charset="0"/>
            </a:endParaRPr>
          </a:p>
        </p:txBody>
      </p:sp>
      <p:sp>
        <p:nvSpPr>
          <p:cNvPr id="15376" name="Rectangle 8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sp>
        <p:nvSpPr>
          <p:cNvPr id="1537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537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5379" name="Rectangle 3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5380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357188" y="865188"/>
          <a:ext cx="1979612" cy="401637"/>
        </p:xfrm>
        <a:graphic>
          <a:graphicData uri="http://schemas.openxmlformats.org/presentationml/2006/ole">
            <p:oleObj spid="_x0000_s15362" name="Equation" r:id="rId3" imgW="1002960" imgH="203040" progId="Equation.DSMT4">
              <p:embed/>
            </p:oleObj>
          </a:graphicData>
        </a:graphic>
      </p:graphicFrame>
      <p:sp>
        <p:nvSpPr>
          <p:cNvPr id="15381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538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53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538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538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538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7163" y="2049463"/>
          <a:ext cx="2806700" cy="401637"/>
        </p:xfrm>
        <a:graphic>
          <a:graphicData uri="http://schemas.openxmlformats.org/presentationml/2006/ole">
            <p:oleObj spid="_x0000_s15363" name="Equation" r:id="rId4" imgW="1422360" imgH="203040" progId="Equation.DSMT4">
              <p:embed/>
            </p:oleObj>
          </a:graphicData>
        </a:graphic>
      </p:graphicFrame>
      <p:graphicFrame>
        <p:nvGraphicFramePr>
          <p:cNvPr id="5" name="Object 10"/>
          <p:cNvGraphicFramePr>
            <a:graphicFrameLocks noChangeAspect="1"/>
          </p:cNvGraphicFramePr>
          <p:nvPr/>
        </p:nvGraphicFramePr>
        <p:xfrm>
          <a:off x="80963" y="3108325"/>
          <a:ext cx="3709987" cy="401638"/>
        </p:xfrm>
        <a:graphic>
          <a:graphicData uri="http://schemas.openxmlformats.org/presentationml/2006/ole">
            <p:oleObj spid="_x0000_s15364" name="Equation" r:id="rId5" imgW="1879560" imgH="203040" progId="Equation.DSMT4">
              <p:embed/>
            </p:oleObj>
          </a:graphicData>
        </a:graphic>
      </p:graphicFrame>
      <p:graphicFrame>
        <p:nvGraphicFramePr>
          <p:cNvPr id="6" name="Object 11"/>
          <p:cNvGraphicFramePr>
            <a:graphicFrameLocks noChangeAspect="1"/>
          </p:cNvGraphicFramePr>
          <p:nvPr/>
        </p:nvGraphicFramePr>
        <p:xfrm>
          <a:off x="-4763" y="4219575"/>
          <a:ext cx="4284663" cy="452438"/>
        </p:xfrm>
        <a:graphic>
          <a:graphicData uri="http://schemas.openxmlformats.org/presentationml/2006/ole">
            <p:oleObj spid="_x0000_s15365" name="Equation" r:id="rId6" imgW="2171520" imgH="228600" progId="Equation.DSMT4">
              <p:embed/>
            </p:oleObj>
          </a:graphicData>
        </a:graphic>
      </p:graphicFrame>
      <p:sp>
        <p:nvSpPr>
          <p:cNvPr id="153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26636" name="Object 12"/>
          <p:cNvGraphicFramePr>
            <a:graphicFrameLocks noChangeAspect="1"/>
          </p:cNvGraphicFramePr>
          <p:nvPr/>
        </p:nvGraphicFramePr>
        <p:xfrm>
          <a:off x="2117725" y="1357313"/>
          <a:ext cx="4910138" cy="508000"/>
        </p:xfrm>
        <a:graphic>
          <a:graphicData uri="http://schemas.openxmlformats.org/presentationml/2006/ole">
            <p:oleObj spid="_x0000_s15366" name="Equation" r:id="rId7" imgW="2209680" imgH="241200" progId="Equation.DSMT4">
              <p:embed/>
            </p:oleObj>
          </a:graphicData>
        </a:graphic>
      </p:graphicFrame>
      <p:sp>
        <p:nvSpPr>
          <p:cNvPr id="1538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538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26640" name="Object 16"/>
          <p:cNvGraphicFramePr>
            <a:graphicFrameLocks noChangeAspect="1"/>
          </p:cNvGraphicFramePr>
          <p:nvPr/>
        </p:nvGraphicFramePr>
        <p:xfrm>
          <a:off x="715963" y="3571875"/>
          <a:ext cx="7942262" cy="433388"/>
        </p:xfrm>
        <a:graphic>
          <a:graphicData uri="http://schemas.openxmlformats.org/presentationml/2006/ole">
            <p:oleObj spid="_x0000_s15367" name="Equation" r:id="rId8" imgW="4673520" imgH="228600" progId="Equation.DSMT4">
              <p:embed/>
            </p:oleObj>
          </a:graphicData>
        </a:graphic>
      </p:graphicFrame>
      <p:graphicFrame>
        <p:nvGraphicFramePr>
          <p:cNvPr id="26642" name="Object 18"/>
          <p:cNvGraphicFramePr>
            <a:graphicFrameLocks noChangeAspect="1"/>
          </p:cNvGraphicFramePr>
          <p:nvPr/>
        </p:nvGraphicFramePr>
        <p:xfrm>
          <a:off x="928688" y="4813300"/>
          <a:ext cx="7342187" cy="411163"/>
        </p:xfrm>
        <a:graphic>
          <a:graphicData uri="http://schemas.openxmlformats.org/presentationml/2006/ole">
            <p:oleObj spid="_x0000_s15368" name="Equation" r:id="rId9" imgW="3301920" imgH="203040" progId="Equation.DSMT4">
              <p:embed/>
            </p:oleObj>
          </a:graphicData>
        </a:graphic>
      </p:graphicFrame>
      <p:sp>
        <p:nvSpPr>
          <p:cNvPr id="1539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5391" name="Rectangle 21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sp>
        <p:nvSpPr>
          <p:cNvPr id="15392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26646" name="Object 22"/>
          <p:cNvGraphicFramePr>
            <a:graphicFrameLocks noChangeAspect="1"/>
          </p:cNvGraphicFramePr>
          <p:nvPr/>
        </p:nvGraphicFramePr>
        <p:xfrm>
          <a:off x="3200400" y="2589213"/>
          <a:ext cx="2744788" cy="381000"/>
        </p:xfrm>
        <a:graphic>
          <a:graphicData uri="http://schemas.openxmlformats.org/presentationml/2006/ole">
            <p:oleObj spid="_x0000_s15369" name="Equation" r:id="rId10" imgW="1523880" imgH="203040" progId="Equation.DSMT4">
              <p:embed/>
            </p:oleObj>
          </a:graphicData>
        </a:graphic>
      </p:graphicFrame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357188" y="5362575"/>
          <a:ext cx="2479675" cy="401638"/>
        </p:xfrm>
        <a:graphic>
          <a:graphicData uri="http://schemas.openxmlformats.org/presentationml/2006/ole">
            <p:oleObj spid="_x0000_s15370" name="Equation" r:id="rId11" imgW="1257120" imgH="203040" progId="Equation.DSMT4">
              <p:embed/>
            </p:oleObj>
          </a:graphicData>
        </a:graphic>
      </p:graphicFrame>
      <p:graphicFrame>
        <p:nvGraphicFramePr>
          <p:cNvPr id="3" name="Object 11"/>
          <p:cNvGraphicFramePr>
            <a:graphicFrameLocks noChangeAspect="1"/>
          </p:cNvGraphicFramePr>
          <p:nvPr/>
        </p:nvGraphicFramePr>
        <p:xfrm>
          <a:off x="2065338" y="5902325"/>
          <a:ext cx="5013325" cy="955675"/>
        </p:xfrm>
        <a:graphic>
          <a:graphicData uri="http://schemas.openxmlformats.org/presentationml/2006/ole">
            <p:oleObj spid="_x0000_s15371" name="Equation" r:id="rId12" imgW="253980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639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639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642938" y="1714500"/>
          <a:ext cx="4683125" cy="1898650"/>
        </p:xfrm>
        <a:graphic>
          <a:graphicData uri="http://schemas.openxmlformats.org/presentationml/2006/ole">
            <p:oleObj spid="_x0000_s16386" name="Equation" r:id="rId3" imgW="3632200" imgH="1447800" progId="Equation.DSMT4">
              <p:embed/>
            </p:oleObj>
          </a:graphicData>
        </a:graphic>
      </p:graphicFrame>
      <p:sp>
        <p:nvSpPr>
          <p:cNvPr id="16392" name="Rectangle 13"/>
          <p:cNvSpPr>
            <a:spLocks noChangeArrowheads="1"/>
          </p:cNvSpPr>
          <p:nvPr/>
        </p:nvSpPr>
        <p:spPr bwMode="auto">
          <a:xfrm>
            <a:off x="457200" y="619125"/>
            <a:ext cx="2492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s-ES" sz="1100">
                <a:latin typeface="Calibri" pitchFamily="34" charset="0"/>
                <a:cs typeface="Calibri" pitchFamily="34" charset="0"/>
              </a:rPr>
              <a:t>  </a:t>
            </a:r>
            <a:endParaRPr lang="es-ES"/>
          </a:p>
        </p:txBody>
      </p:sp>
      <p:graphicFrame>
        <p:nvGraphicFramePr>
          <p:cNvPr id="13328" name="Object 16"/>
          <p:cNvGraphicFramePr>
            <a:graphicFrameLocks noChangeAspect="1"/>
          </p:cNvGraphicFramePr>
          <p:nvPr/>
        </p:nvGraphicFramePr>
        <p:xfrm>
          <a:off x="571500" y="214313"/>
          <a:ext cx="5397500" cy="1363662"/>
        </p:xfrm>
        <a:graphic>
          <a:graphicData uri="http://schemas.openxmlformats.org/presentationml/2006/ole">
            <p:oleObj spid="_x0000_s16387" name="Equation" r:id="rId4" imgW="2654280" imgH="660240" progId="Equation.DSMT4">
              <p:embed/>
            </p:oleObj>
          </a:graphicData>
        </a:graphic>
      </p:graphicFrame>
      <p:sp>
        <p:nvSpPr>
          <p:cNvPr id="16393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3329" name="Object 17"/>
          <p:cNvGraphicFramePr>
            <a:graphicFrameLocks noChangeAspect="1"/>
          </p:cNvGraphicFramePr>
          <p:nvPr/>
        </p:nvGraphicFramePr>
        <p:xfrm>
          <a:off x="642938" y="3929063"/>
          <a:ext cx="5573712" cy="1500187"/>
        </p:xfrm>
        <a:graphic>
          <a:graphicData uri="http://schemas.openxmlformats.org/presentationml/2006/ole">
            <p:oleObj spid="_x0000_s16388" name="Equation" r:id="rId5" imgW="3606800" imgH="96520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7414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741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1714500" y="1571625"/>
          <a:ext cx="4116388" cy="2428875"/>
        </p:xfrm>
        <a:graphic>
          <a:graphicData uri="http://schemas.openxmlformats.org/presentationml/2006/ole">
            <p:oleObj spid="_x0000_s17410" name="Equation" r:id="rId3" imgW="2450880" imgH="1422360" progId="Equation.DSMT4">
              <p:embed/>
            </p:oleObj>
          </a:graphicData>
        </a:graphic>
      </p:graphicFrame>
      <p:sp>
        <p:nvSpPr>
          <p:cNvPr id="17416" name="Rectangle 13"/>
          <p:cNvSpPr>
            <a:spLocks noChangeArrowheads="1"/>
          </p:cNvSpPr>
          <p:nvPr/>
        </p:nvSpPr>
        <p:spPr bwMode="auto">
          <a:xfrm>
            <a:off x="457200" y="619125"/>
            <a:ext cx="2492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s-ES" sz="1100">
                <a:latin typeface="Calibri" pitchFamily="34" charset="0"/>
                <a:cs typeface="Calibri" pitchFamily="34" charset="0"/>
              </a:rPr>
              <a:t>  </a:t>
            </a:r>
            <a:endParaRPr lang="es-ES"/>
          </a:p>
        </p:txBody>
      </p:sp>
      <p:graphicFrame>
        <p:nvGraphicFramePr>
          <p:cNvPr id="13328" name="Object 16"/>
          <p:cNvGraphicFramePr>
            <a:graphicFrameLocks noChangeAspect="1"/>
          </p:cNvGraphicFramePr>
          <p:nvPr/>
        </p:nvGraphicFramePr>
        <p:xfrm>
          <a:off x="592138" y="312738"/>
          <a:ext cx="7608887" cy="917575"/>
        </p:xfrm>
        <a:graphic>
          <a:graphicData uri="http://schemas.openxmlformats.org/presentationml/2006/ole">
            <p:oleObj spid="_x0000_s17411" name="Equation" r:id="rId4" imgW="3848040" imgH="457200" progId="Equation.DSMT4">
              <p:embed/>
            </p:oleObj>
          </a:graphicData>
        </a:graphic>
      </p:graphicFrame>
      <p:sp>
        <p:nvSpPr>
          <p:cNvPr id="1741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814388" y="4729163"/>
          <a:ext cx="7408862" cy="458787"/>
        </p:xfrm>
        <a:graphic>
          <a:graphicData uri="http://schemas.openxmlformats.org/presentationml/2006/ole">
            <p:oleObj spid="_x0000_s17412" name="Equation" r:id="rId5" imgW="3746160" imgH="22860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843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8438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8439" name="Rectangle 13"/>
          <p:cNvSpPr>
            <a:spLocks noChangeArrowheads="1"/>
          </p:cNvSpPr>
          <p:nvPr/>
        </p:nvSpPr>
        <p:spPr bwMode="auto">
          <a:xfrm>
            <a:off x="457200" y="619125"/>
            <a:ext cx="2492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s-ES" sz="1100">
                <a:latin typeface="Calibri" pitchFamily="34" charset="0"/>
                <a:cs typeface="Calibri" pitchFamily="34" charset="0"/>
              </a:rPr>
              <a:t>  </a:t>
            </a:r>
            <a:endParaRPr lang="es-ES"/>
          </a:p>
        </p:txBody>
      </p:sp>
      <p:graphicFrame>
        <p:nvGraphicFramePr>
          <p:cNvPr id="13328" name="Object 16"/>
          <p:cNvGraphicFramePr>
            <a:graphicFrameLocks noChangeAspect="1"/>
          </p:cNvGraphicFramePr>
          <p:nvPr/>
        </p:nvGraphicFramePr>
        <p:xfrm>
          <a:off x="571500" y="1071563"/>
          <a:ext cx="7156450" cy="1479550"/>
        </p:xfrm>
        <a:graphic>
          <a:graphicData uri="http://schemas.openxmlformats.org/presentationml/2006/ole">
            <p:oleObj spid="_x0000_s18434" name="Equation" r:id="rId3" imgW="3619440" imgH="736560" progId="Equation.DSMT4">
              <p:embed/>
            </p:oleObj>
          </a:graphicData>
        </a:graphic>
      </p:graphicFrame>
      <p:sp>
        <p:nvSpPr>
          <p:cNvPr id="1844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571500" y="3429000"/>
          <a:ext cx="6680200" cy="458788"/>
        </p:xfrm>
        <a:graphic>
          <a:graphicData uri="http://schemas.openxmlformats.org/presentationml/2006/ole">
            <p:oleObj spid="_x0000_s18435" name="Equation" r:id="rId4" imgW="3377880" imgH="22860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94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946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27" name="26 CuadroTexto"/>
          <p:cNvSpPr txBox="1">
            <a:spLocks noChangeArrowheads="1"/>
          </p:cNvSpPr>
          <p:nvPr/>
        </p:nvSpPr>
        <p:spPr bwMode="auto">
          <a:xfrm>
            <a:off x="357188" y="357188"/>
            <a:ext cx="6423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solidFill>
                  <a:srgbClr val="FF0000"/>
                </a:solidFill>
                <a:latin typeface="Calibri" pitchFamily="34" charset="0"/>
              </a:rPr>
              <a:t>OBSERVACIONES</a:t>
            </a:r>
            <a:endParaRPr lang="es-ES">
              <a:latin typeface="Calibri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sp>
        <p:nvSpPr>
          <p:cNvPr id="1946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946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9467" name="Rectangle 3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9468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9469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947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9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947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947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947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947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26636" name="Object 12"/>
          <p:cNvGraphicFramePr>
            <a:graphicFrameLocks noChangeAspect="1"/>
          </p:cNvGraphicFramePr>
          <p:nvPr/>
        </p:nvGraphicFramePr>
        <p:xfrm>
          <a:off x="357188" y="1250950"/>
          <a:ext cx="7112000" cy="2084388"/>
        </p:xfrm>
        <a:graphic>
          <a:graphicData uri="http://schemas.openxmlformats.org/presentationml/2006/ole">
            <p:oleObj spid="_x0000_s19458" name="Equation" r:id="rId3" imgW="3200400" imgH="990360" progId="Equation.DSMT4">
              <p:embed/>
            </p:oleObj>
          </a:graphicData>
        </a:graphic>
      </p:graphicFrame>
      <p:sp>
        <p:nvSpPr>
          <p:cNvPr id="1947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947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947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9479" name="Rectangle 21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sp>
        <p:nvSpPr>
          <p:cNvPr id="19480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3" name="Object 11"/>
          <p:cNvGraphicFramePr>
            <a:graphicFrameLocks noChangeAspect="1"/>
          </p:cNvGraphicFramePr>
          <p:nvPr/>
        </p:nvGraphicFramePr>
        <p:xfrm>
          <a:off x="357188" y="3859213"/>
          <a:ext cx="4184650" cy="2384425"/>
        </p:xfrm>
        <a:graphic>
          <a:graphicData uri="http://schemas.openxmlformats.org/presentationml/2006/ole">
            <p:oleObj spid="_x0000_s19459" name="Equation" r:id="rId4" imgW="2120760" imgH="1206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205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graphicFrame>
        <p:nvGraphicFramePr>
          <p:cNvPr id="10257" name="Object 17"/>
          <p:cNvGraphicFramePr>
            <a:graphicFrameLocks noChangeAspect="1"/>
          </p:cNvGraphicFramePr>
          <p:nvPr/>
        </p:nvGraphicFramePr>
        <p:xfrm>
          <a:off x="3276600" y="3627438"/>
          <a:ext cx="701675" cy="587375"/>
        </p:xfrm>
        <a:graphic>
          <a:graphicData uri="http://schemas.openxmlformats.org/presentationml/2006/ole">
            <p:oleObj spid="_x0000_s2050" name="Equation" r:id="rId3" imgW="469800" imgH="393480" progId="Equation.DSMT4">
              <p:embed/>
            </p:oleObj>
          </a:graphicData>
        </a:graphic>
      </p:graphicFrame>
      <p:sp>
        <p:nvSpPr>
          <p:cNvPr id="205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27" name="26 CuadroTexto"/>
          <p:cNvSpPr txBox="1">
            <a:spLocks noChangeArrowheads="1"/>
          </p:cNvSpPr>
          <p:nvPr/>
        </p:nvSpPr>
        <p:spPr bwMode="auto">
          <a:xfrm>
            <a:off x="539750" y="333375"/>
            <a:ext cx="41036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solidFill>
                  <a:srgbClr val="FF0000"/>
                </a:solidFill>
                <a:latin typeface="Calibri" pitchFamily="34" charset="0"/>
              </a:rPr>
              <a:t>NOTACIÓN</a:t>
            </a:r>
            <a:endParaRPr lang="es-ES">
              <a:latin typeface="Calibri" pitchFamily="34" charset="0"/>
            </a:endParaRPr>
          </a:p>
        </p:txBody>
      </p:sp>
      <p:grpSp>
        <p:nvGrpSpPr>
          <p:cNvPr id="2" name="11 Grupo"/>
          <p:cNvGrpSpPr>
            <a:grpSpLocks/>
          </p:cNvGrpSpPr>
          <p:nvPr/>
        </p:nvGrpSpPr>
        <p:grpSpPr bwMode="auto">
          <a:xfrm>
            <a:off x="539750" y="1139825"/>
            <a:ext cx="5973763" cy="1347788"/>
            <a:chOff x="542928" y="1268413"/>
            <a:chExt cx="5973760" cy="1347787"/>
          </a:xfrm>
        </p:grpSpPr>
        <p:sp>
          <p:nvSpPr>
            <p:cNvPr id="2059" name="21 Rectángulo"/>
            <p:cNvSpPr>
              <a:spLocks noChangeArrowheads="1"/>
            </p:cNvSpPr>
            <p:nvPr/>
          </p:nvSpPr>
          <p:spPr bwMode="auto">
            <a:xfrm>
              <a:off x="542928" y="1731963"/>
              <a:ext cx="15843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>
                  <a:latin typeface="Calibri" pitchFamily="34" charset="0"/>
                </a:rPr>
                <a:t>Dada la matriz        </a:t>
              </a:r>
            </a:p>
          </p:txBody>
        </p:sp>
        <p:graphicFrame>
          <p:nvGraphicFramePr>
            <p:cNvPr id="10259" name="Object 19"/>
            <p:cNvGraphicFramePr>
              <a:graphicFrameLocks noChangeAspect="1"/>
            </p:cNvGraphicFramePr>
            <p:nvPr/>
          </p:nvGraphicFramePr>
          <p:xfrm>
            <a:off x="2292352" y="1268413"/>
            <a:ext cx="2659062" cy="1347787"/>
          </p:xfrm>
          <a:graphic>
            <a:graphicData uri="http://schemas.openxmlformats.org/presentationml/2006/ole">
              <p:oleObj spid="_x0000_s2053" name="Equation" r:id="rId4" imgW="1866600" imgH="939600" progId="Equation.DSMT4">
                <p:embed/>
              </p:oleObj>
            </a:graphicData>
          </a:graphic>
        </p:graphicFrame>
        <p:sp>
          <p:nvSpPr>
            <p:cNvPr id="2060" name="15 CuadroTexto"/>
            <p:cNvSpPr txBox="1">
              <a:spLocks noChangeArrowheads="1"/>
            </p:cNvSpPr>
            <p:nvPr/>
          </p:nvSpPr>
          <p:spPr bwMode="auto">
            <a:xfrm>
              <a:off x="5435600" y="1700213"/>
              <a:ext cx="1081088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>
                  <a:latin typeface="Calibri" pitchFamily="34" charset="0"/>
                </a:rPr>
                <a:t>se tiene:</a:t>
              </a:r>
            </a:p>
          </p:txBody>
        </p:sp>
      </p:grp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3276600" y="2924175"/>
          <a:ext cx="1176338" cy="265113"/>
        </p:xfrm>
        <a:graphic>
          <a:graphicData uri="http://schemas.openxmlformats.org/presentationml/2006/ole">
            <p:oleObj spid="_x0000_s2051" name="Equation" r:id="rId5" imgW="787320" imgH="177480" progId="Equation.DSMT4">
              <p:embed/>
            </p:oleObj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3276600" y="4652963"/>
          <a:ext cx="985838" cy="341312"/>
        </p:xfrm>
        <a:graphic>
          <a:graphicData uri="http://schemas.openxmlformats.org/presentationml/2006/ole">
            <p:oleObj spid="_x0000_s2052" name="Equation" r:id="rId6" imgW="6602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307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308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3214688" y="2012950"/>
          <a:ext cx="2260600" cy="1055688"/>
        </p:xfrm>
        <a:graphic>
          <a:graphicData uri="http://schemas.openxmlformats.org/presentationml/2006/ole">
            <p:oleObj spid="_x0000_s3074" name="Equation" r:id="rId3" imgW="1587240" imgH="736560" progId="Equation.DSMT4">
              <p:embed/>
            </p:oleObj>
          </a:graphicData>
        </a:graphic>
      </p:graphicFrame>
      <p:sp>
        <p:nvSpPr>
          <p:cNvPr id="27" name="26 CuadroTexto"/>
          <p:cNvSpPr txBox="1">
            <a:spLocks noChangeArrowheads="1"/>
          </p:cNvSpPr>
          <p:nvPr/>
        </p:nvSpPr>
        <p:spPr bwMode="auto">
          <a:xfrm>
            <a:off x="539750" y="333375"/>
            <a:ext cx="4103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solidFill>
                  <a:srgbClr val="FF0000"/>
                </a:solidFill>
                <a:latin typeface="Calibri" pitchFamily="34" charset="0"/>
              </a:rPr>
              <a:t>MATRICES IGUALES</a:t>
            </a:r>
            <a:endParaRPr lang="es-ES">
              <a:latin typeface="Calibri" pitchFamily="34" charset="0"/>
            </a:endParaRP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652463" y="1206500"/>
          <a:ext cx="7570787" cy="303213"/>
        </p:xfrm>
        <a:graphic>
          <a:graphicData uri="http://schemas.openxmlformats.org/presentationml/2006/ole">
            <p:oleObj spid="_x0000_s3075" name="Equation" r:id="rId4" imgW="5067000" imgH="203040" progId="Equation.DSMT4">
              <p:embed/>
            </p:oleObj>
          </a:graphicData>
        </a:graphic>
      </p:graphicFrame>
      <p:sp>
        <p:nvSpPr>
          <p:cNvPr id="3082" name="Rectangle 8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sp>
        <p:nvSpPr>
          <p:cNvPr id="308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884238" y="3571875"/>
          <a:ext cx="3121025" cy="1676400"/>
        </p:xfrm>
        <a:graphic>
          <a:graphicData uri="http://schemas.openxmlformats.org/presentationml/2006/ole">
            <p:oleObj spid="_x0000_s3076" name="Equation" r:id="rId5" imgW="1790700" imgH="965200" progId="Equation.DSMT4">
              <p:embed/>
            </p:oleObj>
          </a:graphicData>
        </a:graphic>
      </p:graphicFrame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5500688" y="3643313"/>
          <a:ext cx="2509837" cy="1500187"/>
        </p:xfrm>
        <a:graphic>
          <a:graphicData uri="http://schemas.openxmlformats.org/presentationml/2006/ole">
            <p:oleObj spid="_x0000_s3077" name="Equation" r:id="rId6" imgW="1612900" imgH="965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10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105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2714625" y="2000250"/>
          <a:ext cx="2849563" cy="500063"/>
        </p:xfrm>
        <a:graphic>
          <a:graphicData uri="http://schemas.openxmlformats.org/presentationml/2006/ole">
            <p:oleObj spid="_x0000_s4098" name="Equation" r:id="rId3" imgW="1676160" imgH="291960" progId="Equation.DSMT4">
              <p:embed/>
            </p:oleObj>
          </a:graphicData>
        </a:graphic>
      </p:graphicFrame>
      <p:sp>
        <p:nvSpPr>
          <p:cNvPr id="27" name="26 CuadroTexto"/>
          <p:cNvSpPr txBox="1">
            <a:spLocks noChangeArrowheads="1"/>
          </p:cNvSpPr>
          <p:nvPr/>
        </p:nvSpPr>
        <p:spPr bwMode="auto">
          <a:xfrm>
            <a:off x="192088" y="333375"/>
            <a:ext cx="4103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solidFill>
                  <a:srgbClr val="FF0000"/>
                </a:solidFill>
                <a:latin typeface="Calibri" pitchFamily="34" charset="0"/>
              </a:rPr>
              <a:t>MATRIZ TRASPUESTA</a:t>
            </a:r>
            <a:endParaRPr lang="es-ES">
              <a:latin typeface="Calibri" pitchFamily="34" charset="0"/>
            </a:endParaRP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373063" y="1308100"/>
          <a:ext cx="7172325" cy="303213"/>
        </p:xfrm>
        <a:graphic>
          <a:graphicData uri="http://schemas.openxmlformats.org/presentationml/2006/ole">
            <p:oleObj spid="_x0000_s4099" name="Equation" r:id="rId4" imgW="4800600" imgH="203040" progId="Equation.DSMT4">
              <p:embed/>
            </p:oleObj>
          </a:graphicData>
        </a:graphic>
      </p:graphicFrame>
      <p:sp>
        <p:nvSpPr>
          <p:cNvPr id="4107" name="Rectangle 8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sp>
        <p:nvSpPr>
          <p:cNvPr id="410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2857500" y="4214813"/>
          <a:ext cx="2524125" cy="793750"/>
        </p:xfrm>
        <a:graphic>
          <a:graphicData uri="http://schemas.openxmlformats.org/presentationml/2006/ole">
            <p:oleObj spid="_x0000_s4100" name="Equation" r:id="rId5" imgW="1447560" imgH="457200" progId="Equation.DSMT4">
              <p:embed/>
            </p:oleObj>
          </a:graphicData>
        </a:graphic>
      </p:graphicFrame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5572125" y="4071938"/>
          <a:ext cx="769938" cy="1104900"/>
        </p:xfrm>
        <a:graphic>
          <a:graphicData uri="http://schemas.openxmlformats.org/presentationml/2006/ole">
            <p:oleObj spid="_x0000_s4101" name="Equation" r:id="rId6" imgW="495000" imgH="711000" progId="Equation.DSMT4">
              <p:embed/>
            </p:oleObj>
          </a:graphicData>
        </a:graphic>
      </p:graphicFrame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2714625" y="3071813"/>
          <a:ext cx="3540125" cy="392112"/>
        </p:xfrm>
        <a:graphic>
          <a:graphicData uri="http://schemas.openxmlformats.org/presentationml/2006/ole">
            <p:oleObj spid="_x0000_s4102" name="Equation" r:id="rId7" imgW="18414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512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512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542925" y="2746375"/>
          <a:ext cx="1843088" cy="292100"/>
        </p:xfrm>
        <a:graphic>
          <a:graphicData uri="http://schemas.openxmlformats.org/presentationml/2006/ole">
            <p:oleObj spid="_x0000_s5122" name="Equation" r:id="rId3" imgW="1295280" imgH="203040" progId="Equation.DSMT4">
              <p:embed/>
            </p:oleObj>
          </a:graphicData>
        </a:graphic>
      </p:graphicFrame>
      <p:sp>
        <p:nvSpPr>
          <p:cNvPr id="27" name="26 CuadroTexto"/>
          <p:cNvSpPr txBox="1">
            <a:spLocks noChangeArrowheads="1"/>
          </p:cNvSpPr>
          <p:nvPr/>
        </p:nvSpPr>
        <p:spPr bwMode="auto">
          <a:xfrm>
            <a:off x="525463" y="333375"/>
            <a:ext cx="4103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solidFill>
                  <a:srgbClr val="FF0000"/>
                </a:solidFill>
                <a:latin typeface="Calibri" pitchFamily="34" charset="0"/>
              </a:rPr>
              <a:t>TIPOS DE MATRICES</a:t>
            </a:r>
            <a:endParaRPr lang="es-ES">
              <a:latin typeface="Calibri" pitchFamily="34" charset="0"/>
            </a:endParaRP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496888" y="949325"/>
          <a:ext cx="2295525" cy="303213"/>
        </p:xfrm>
        <a:graphic>
          <a:graphicData uri="http://schemas.openxmlformats.org/presentationml/2006/ole">
            <p:oleObj spid="_x0000_s5123" name="Equation" r:id="rId4" imgW="1536480" imgH="203040" progId="Equation.DSMT4">
              <p:embed/>
            </p:oleObj>
          </a:graphicData>
        </a:graphic>
      </p:graphicFrame>
      <p:sp>
        <p:nvSpPr>
          <p:cNvPr id="5131" name="Rectangle 8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sp>
        <p:nvSpPr>
          <p:cNvPr id="513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33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34" name="Rectangle 3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35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28708" name="Object 36"/>
          <p:cNvGraphicFramePr>
            <a:graphicFrameLocks noChangeAspect="1"/>
          </p:cNvGraphicFramePr>
          <p:nvPr/>
        </p:nvGraphicFramePr>
        <p:xfrm>
          <a:off x="2271713" y="1500188"/>
          <a:ext cx="4187825" cy="1000125"/>
        </p:xfrm>
        <a:graphic>
          <a:graphicData uri="http://schemas.openxmlformats.org/presentationml/2006/ole">
            <p:oleObj spid="_x0000_s5124" name="Equation" r:id="rId5" imgW="1917700" imgH="457200" progId="Equation.DSMT4">
              <p:embed/>
            </p:oleObj>
          </a:graphicData>
        </a:graphic>
      </p:graphicFrame>
      <p:sp>
        <p:nvSpPr>
          <p:cNvPr id="5136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28710" name="Object 38"/>
          <p:cNvGraphicFramePr>
            <a:graphicFrameLocks noChangeAspect="1"/>
          </p:cNvGraphicFramePr>
          <p:nvPr/>
        </p:nvGraphicFramePr>
        <p:xfrm>
          <a:off x="2357438" y="3286125"/>
          <a:ext cx="3619500" cy="1357313"/>
        </p:xfrm>
        <a:graphic>
          <a:graphicData uri="http://schemas.openxmlformats.org/presentationml/2006/ole">
            <p:oleObj spid="_x0000_s5125" name="Equation" r:id="rId6" imgW="1905000" imgH="711200" progId="Equation.DSMT4">
              <p:embed/>
            </p:oleObj>
          </a:graphicData>
        </a:graphic>
      </p:graphicFrame>
      <p:graphicFrame>
        <p:nvGraphicFramePr>
          <p:cNvPr id="2" name="Object 38"/>
          <p:cNvGraphicFramePr>
            <a:graphicFrameLocks noChangeAspect="1"/>
          </p:cNvGraphicFramePr>
          <p:nvPr/>
        </p:nvGraphicFramePr>
        <p:xfrm>
          <a:off x="1741488" y="5087938"/>
          <a:ext cx="5661025" cy="1490662"/>
        </p:xfrm>
        <a:graphic>
          <a:graphicData uri="http://schemas.openxmlformats.org/presentationml/2006/ole">
            <p:oleObj spid="_x0000_s5126" name="Equation" r:id="rId7" imgW="3581280" imgH="939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615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615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539750" y="2817813"/>
          <a:ext cx="3175000" cy="381000"/>
        </p:xfrm>
        <a:graphic>
          <a:graphicData uri="http://schemas.openxmlformats.org/presentationml/2006/ole">
            <p:oleObj spid="_x0000_s6146" name="Equation" r:id="rId3" imgW="1714320" imgH="203040" progId="Equation.DSMT4">
              <p:embed/>
            </p:oleObj>
          </a:graphicData>
        </a:graphic>
      </p:graphicFrame>
      <p:sp>
        <p:nvSpPr>
          <p:cNvPr id="27" name="26 CuadroTexto"/>
          <p:cNvSpPr txBox="1">
            <a:spLocks noChangeArrowheads="1"/>
          </p:cNvSpPr>
          <p:nvPr/>
        </p:nvSpPr>
        <p:spPr bwMode="auto">
          <a:xfrm>
            <a:off x="539750" y="333375"/>
            <a:ext cx="4103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solidFill>
                  <a:srgbClr val="FF0000"/>
                </a:solidFill>
                <a:latin typeface="Calibri" pitchFamily="34" charset="0"/>
              </a:rPr>
              <a:t>TIPOS DE MATRICES  RECTANGULARES</a:t>
            </a:r>
            <a:endParaRPr lang="es-ES">
              <a:latin typeface="Calibri" pitchFamily="34" charset="0"/>
            </a:endParaRP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539750" y="1120775"/>
          <a:ext cx="2747963" cy="379413"/>
        </p:xfrm>
        <a:graphic>
          <a:graphicData uri="http://schemas.openxmlformats.org/presentationml/2006/ole">
            <p:oleObj spid="_x0000_s6147" name="Equation" r:id="rId4" imgW="1473120" imgH="203040" progId="Equation.DSMT4">
              <p:embed/>
            </p:oleObj>
          </a:graphicData>
        </a:graphic>
      </p:graphicFrame>
      <p:sp>
        <p:nvSpPr>
          <p:cNvPr id="6154" name="Rectangle 8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sp>
        <p:nvSpPr>
          <p:cNvPr id="615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15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157" name="Rectangle 3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158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28708" name="Object 36"/>
          <p:cNvGraphicFramePr>
            <a:graphicFrameLocks noChangeAspect="1"/>
          </p:cNvGraphicFramePr>
          <p:nvPr/>
        </p:nvGraphicFramePr>
        <p:xfrm>
          <a:off x="2382838" y="1843088"/>
          <a:ext cx="3965575" cy="555625"/>
        </p:xfrm>
        <a:graphic>
          <a:graphicData uri="http://schemas.openxmlformats.org/presentationml/2006/ole">
            <p:oleObj spid="_x0000_s6148" name="Equation" r:id="rId5" imgW="1815840" imgH="253800" progId="Equation.DSMT4">
              <p:embed/>
            </p:oleObj>
          </a:graphicData>
        </a:graphic>
      </p:graphicFrame>
      <p:sp>
        <p:nvSpPr>
          <p:cNvPr id="6159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28710" name="Object 38"/>
          <p:cNvGraphicFramePr>
            <a:graphicFrameLocks noChangeAspect="1"/>
          </p:cNvGraphicFramePr>
          <p:nvPr/>
        </p:nvGraphicFramePr>
        <p:xfrm>
          <a:off x="2470150" y="3529013"/>
          <a:ext cx="2774950" cy="871537"/>
        </p:xfrm>
        <a:graphic>
          <a:graphicData uri="http://schemas.openxmlformats.org/presentationml/2006/ole">
            <p:oleObj spid="_x0000_s6149" name="Equation" r:id="rId6" imgW="1460160" imgH="457200" progId="Equation.DSMT4">
              <p:embed/>
            </p:oleObj>
          </a:graphicData>
        </a:graphic>
      </p:graphicFrame>
      <p:sp>
        <p:nvSpPr>
          <p:cNvPr id="616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717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717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27" name="26 CuadroTexto"/>
          <p:cNvSpPr txBox="1">
            <a:spLocks noChangeArrowheads="1"/>
          </p:cNvSpPr>
          <p:nvPr/>
        </p:nvSpPr>
        <p:spPr bwMode="auto">
          <a:xfrm>
            <a:off x="373063" y="333375"/>
            <a:ext cx="4103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solidFill>
                  <a:srgbClr val="FF0000"/>
                </a:solidFill>
                <a:latin typeface="Calibri" pitchFamily="34" charset="0"/>
              </a:rPr>
              <a:t>TIPOS DE MATRICES  CUADRADAS (I) </a:t>
            </a:r>
            <a:endParaRPr lang="es-ES">
              <a:latin typeface="Calibri" pitchFamily="34" charset="0"/>
            </a:endParaRPr>
          </a:p>
        </p:txBody>
      </p:sp>
      <p:sp>
        <p:nvSpPr>
          <p:cNvPr id="7180" name="Rectangle 8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sp>
        <p:nvSpPr>
          <p:cNvPr id="718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7182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7183" name="Rectangle 3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7184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373063" y="1714500"/>
          <a:ext cx="3979862" cy="376238"/>
        </p:xfrm>
        <a:graphic>
          <a:graphicData uri="http://schemas.openxmlformats.org/presentationml/2006/ole">
            <p:oleObj spid="_x0000_s7170" name="Equation" r:id="rId3" imgW="2552400" imgH="241200" progId="Equation.DSMT4">
              <p:embed/>
            </p:oleObj>
          </a:graphicData>
        </a:graphic>
      </p:graphicFrame>
      <p:graphicFrame>
        <p:nvGraphicFramePr>
          <p:cNvPr id="7172" name="Object 36"/>
          <p:cNvGraphicFramePr>
            <a:graphicFrameLocks noChangeAspect="1"/>
          </p:cNvGraphicFramePr>
          <p:nvPr/>
        </p:nvGraphicFramePr>
        <p:xfrm>
          <a:off x="5629275" y="1100138"/>
          <a:ext cx="1992313" cy="1471612"/>
        </p:xfrm>
        <a:graphic>
          <a:graphicData uri="http://schemas.openxmlformats.org/presentationml/2006/ole">
            <p:oleObj spid="_x0000_s7171" name="Equation" r:id="rId4" imgW="965160" imgH="711000" progId="Equation.DSMT4">
              <p:embed/>
            </p:oleObj>
          </a:graphicData>
        </a:graphic>
      </p:graphicFrame>
      <p:sp>
        <p:nvSpPr>
          <p:cNvPr id="7185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718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718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373063" y="3622675"/>
          <a:ext cx="4313237" cy="419100"/>
        </p:xfrm>
        <a:graphic>
          <a:graphicData uri="http://schemas.openxmlformats.org/presentationml/2006/ole">
            <p:oleObj spid="_x0000_s7172" name="Equation" r:id="rId5" imgW="2514600" imgH="241200" progId="Equation.DSMT4">
              <p:embed/>
            </p:oleObj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5662613" y="3117850"/>
          <a:ext cx="1924050" cy="1428750"/>
        </p:xfrm>
        <a:graphic>
          <a:graphicData uri="http://schemas.openxmlformats.org/presentationml/2006/ole">
            <p:oleObj spid="_x0000_s7173" name="Equation" r:id="rId6" imgW="965200" imgH="711200" progId="Equation.DSMT4">
              <p:embed/>
            </p:oleObj>
          </a:graphicData>
        </a:graphic>
      </p:graphicFrame>
      <p:sp>
        <p:nvSpPr>
          <p:cNvPr id="718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718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373063" y="5429250"/>
          <a:ext cx="3679825" cy="452438"/>
        </p:xfrm>
        <a:graphic>
          <a:graphicData uri="http://schemas.openxmlformats.org/presentationml/2006/ole">
            <p:oleObj spid="_x0000_s7174" name="Equation" r:id="rId7" imgW="1942920" imgH="241200" progId="Equation.DSMT4">
              <p:embed/>
            </p:oleObj>
          </a:graphicData>
        </a:graphic>
      </p:graphicFrame>
      <p:graphicFrame>
        <p:nvGraphicFramePr>
          <p:cNvPr id="31754" name="Object 10"/>
          <p:cNvGraphicFramePr>
            <a:graphicFrameLocks noChangeAspect="1"/>
          </p:cNvGraphicFramePr>
          <p:nvPr/>
        </p:nvGraphicFramePr>
        <p:xfrm>
          <a:off x="5719763" y="4976813"/>
          <a:ext cx="1809750" cy="1357312"/>
        </p:xfrm>
        <a:graphic>
          <a:graphicData uri="http://schemas.openxmlformats.org/presentationml/2006/ole">
            <p:oleObj spid="_x0000_s7175" name="Equation" r:id="rId8" imgW="952087" imgH="710891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820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820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27" name="26 CuadroTexto"/>
          <p:cNvSpPr txBox="1">
            <a:spLocks noChangeArrowheads="1"/>
          </p:cNvSpPr>
          <p:nvPr/>
        </p:nvSpPr>
        <p:spPr bwMode="auto">
          <a:xfrm>
            <a:off x="485775" y="333375"/>
            <a:ext cx="4103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solidFill>
                  <a:srgbClr val="FF0000"/>
                </a:solidFill>
                <a:latin typeface="Calibri" pitchFamily="34" charset="0"/>
              </a:rPr>
              <a:t>TIPOS DE MATRICES  CUADRADAS (II) </a:t>
            </a:r>
            <a:endParaRPr lang="es-ES">
              <a:latin typeface="Calibri" pitchFamily="34" charset="0"/>
            </a:endParaRPr>
          </a:p>
        </p:txBody>
      </p:sp>
      <p:sp>
        <p:nvSpPr>
          <p:cNvPr id="8204" name="Rectangle 8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sp>
        <p:nvSpPr>
          <p:cNvPr id="820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820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8207" name="Rectangle 3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8208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485775" y="1103313"/>
          <a:ext cx="3927475" cy="1100137"/>
        </p:xfrm>
        <a:graphic>
          <a:graphicData uri="http://schemas.openxmlformats.org/presentationml/2006/ole">
            <p:oleObj spid="_x0000_s8194" name="Equation" r:id="rId3" imgW="2628720" imgH="736560" progId="Equation.DSMT4">
              <p:embed/>
            </p:oleObj>
          </a:graphicData>
        </a:graphic>
      </p:graphicFrame>
      <p:graphicFrame>
        <p:nvGraphicFramePr>
          <p:cNvPr id="8195" name="Object 36"/>
          <p:cNvGraphicFramePr>
            <a:graphicFrameLocks noChangeAspect="1"/>
          </p:cNvGraphicFramePr>
          <p:nvPr/>
        </p:nvGraphicFramePr>
        <p:xfrm>
          <a:off x="5467350" y="966788"/>
          <a:ext cx="2049463" cy="1495425"/>
        </p:xfrm>
        <a:graphic>
          <a:graphicData uri="http://schemas.openxmlformats.org/presentationml/2006/ole">
            <p:oleObj spid="_x0000_s8195" name="Equation" r:id="rId4" imgW="977760" imgH="711000" progId="Equation.DSMT4">
              <p:embed/>
            </p:oleObj>
          </a:graphicData>
        </a:graphic>
      </p:graphicFrame>
      <p:sp>
        <p:nvSpPr>
          <p:cNvPr id="8209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82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82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485775" y="3228975"/>
          <a:ext cx="3421063" cy="419100"/>
        </p:xfrm>
        <a:graphic>
          <a:graphicData uri="http://schemas.openxmlformats.org/presentationml/2006/ole">
            <p:oleObj spid="_x0000_s8196" name="Equation" r:id="rId5" imgW="1993680" imgH="241200" progId="Equation.DSMT4">
              <p:embed/>
            </p:oleObj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5475288" y="2724150"/>
          <a:ext cx="1924050" cy="1428750"/>
        </p:xfrm>
        <a:graphic>
          <a:graphicData uri="http://schemas.openxmlformats.org/presentationml/2006/ole">
            <p:oleObj spid="_x0000_s8197" name="Equation" r:id="rId6" imgW="965160" imgH="711000" progId="Equation.DSMT4">
              <p:embed/>
            </p:oleObj>
          </a:graphicData>
        </a:graphic>
      </p:graphicFrame>
      <p:sp>
        <p:nvSpPr>
          <p:cNvPr id="821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821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485775" y="4916488"/>
          <a:ext cx="3919538" cy="452437"/>
        </p:xfrm>
        <a:graphic>
          <a:graphicData uri="http://schemas.openxmlformats.org/presentationml/2006/ole">
            <p:oleObj spid="_x0000_s8198" name="Equation" r:id="rId7" imgW="2070000" imgH="241200" progId="Equation.DSMT4">
              <p:embed/>
            </p:oleObj>
          </a:graphicData>
        </a:graphic>
      </p:graphicFrame>
      <p:graphicFrame>
        <p:nvGraphicFramePr>
          <p:cNvPr id="31754" name="Object 10"/>
          <p:cNvGraphicFramePr>
            <a:graphicFrameLocks noChangeAspect="1"/>
          </p:cNvGraphicFramePr>
          <p:nvPr/>
        </p:nvGraphicFramePr>
        <p:xfrm>
          <a:off x="5321300" y="4416425"/>
          <a:ext cx="2027238" cy="1500188"/>
        </p:xfrm>
        <a:graphic>
          <a:graphicData uri="http://schemas.openxmlformats.org/presentationml/2006/ole">
            <p:oleObj spid="_x0000_s8199" name="Equation" r:id="rId8" imgW="965160" imgH="711000" progId="Equation.DSMT4">
              <p:embed/>
            </p:oleObj>
          </a:graphicData>
        </a:graphic>
      </p:graphicFrame>
      <p:sp>
        <p:nvSpPr>
          <p:cNvPr id="8214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922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922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27" name="26 CuadroTexto"/>
          <p:cNvSpPr txBox="1">
            <a:spLocks noChangeArrowheads="1"/>
          </p:cNvSpPr>
          <p:nvPr/>
        </p:nvSpPr>
        <p:spPr bwMode="auto">
          <a:xfrm>
            <a:off x="539750" y="333375"/>
            <a:ext cx="4103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solidFill>
                  <a:srgbClr val="FF0000"/>
                </a:solidFill>
                <a:latin typeface="Calibri" pitchFamily="34" charset="0"/>
              </a:rPr>
              <a:t>TIPOS DE MATRICES  CUADRADAS (III) </a:t>
            </a:r>
            <a:endParaRPr lang="es-ES">
              <a:latin typeface="Calibri" pitchFamily="34" charset="0"/>
            </a:endParaRPr>
          </a:p>
        </p:txBody>
      </p:sp>
      <p:sp>
        <p:nvSpPr>
          <p:cNvPr id="9228" name="Rectangle 8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sp>
        <p:nvSpPr>
          <p:cNvPr id="922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9230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9231" name="Rectangle 3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9232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pSp>
        <p:nvGrpSpPr>
          <p:cNvPr id="4" name="23 Grupo"/>
          <p:cNvGrpSpPr>
            <a:grpSpLocks/>
          </p:cNvGrpSpPr>
          <p:nvPr/>
        </p:nvGrpSpPr>
        <p:grpSpPr bwMode="auto">
          <a:xfrm>
            <a:off x="539750" y="1182688"/>
            <a:ext cx="7654925" cy="1493837"/>
            <a:chOff x="539750" y="1182688"/>
            <a:chExt cx="7654925" cy="1493837"/>
          </a:xfrm>
        </p:grpSpPr>
        <p:graphicFrame>
          <p:nvGraphicFramePr>
            <p:cNvPr id="5" name="Object 9"/>
            <p:cNvGraphicFramePr>
              <a:graphicFrameLocks noChangeAspect="1"/>
            </p:cNvGraphicFramePr>
            <p:nvPr/>
          </p:nvGraphicFramePr>
          <p:xfrm>
            <a:off x="539750" y="1749425"/>
            <a:ext cx="4914900" cy="360363"/>
          </p:xfrm>
          <a:graphic>
            <a:graphicData uri="http://schemas.openxmlformats.org/presentationml/2006/ole">
              <p:oleObj spid="_x0000_s9220" name="Equation" r:id="rId3" imgW="3288960" imgH="241200" progId="Equation.DSMT4">
                <p:embed/>
              </p:oleObj>
            </a:graphicData>
          </a:graphic>
        </p:graphicFrame>
        <p:graphicFrame>
          <p:nvGraphicFramePr>
            <p:cNvPr id="9221" name="Object 36"/>
            <p:cNvGraphicFramePr>
              <a:graphicFrameLocks noChangeAspect="1"/>
            </p:cNvGraphicFramePr>
            <p:nvPr/>
          </p:nvGraphicFramePr>
          <p:xfrm>
            <a:off x="5826125" y="1182688"/>
            <a:ext cx="2368550" cy="1493837"/>
          </p:xfrm>
          <a:graphic>
            <a:graphicData uri="http://schemas.openxmlformats.org/presentationml/2006/ole">
              <p:oleObj spid="_x0000_s9221" name="Equation" r:id="rId4" imgW="1130040" imgH="711000" progId="Equation.DSMT4">
                <p:embed/>
              </p:oleObj>
            </a:graphicData>
          </a:graphic>
        </p:graphicFrame>
      </p:grpSp>
      <p:sp>
        <p:nvSpPr>
          <p:cNvPr id="9234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92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923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92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923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3" name="22 CuadroTexto"/>
          <p:cNvSpPr txBox="1">
            <a:spLocks noChangeArrowheads="1"/>
          </p:cNvSpPr>
          <p:nvPr/>
        </p:nvSpPr>
        <p:spPr bwMode="auto">
          <a:xfrm>
            <a:off x="539750" y="4560888"/>
            <a:ext cx="41036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solidFill>
                  <a:srgbClr val="FF0000"/>
                </a:solidFill>
                <a:latin typeface="Calibri" pitchFamily="34" charset="0"/>
              </a:rPr>
              <a:t>OBSERVACIONES: </a:t>
            </a:r>
            <a:endParaRPr lang="es-ES">
              <a:latin typeface="Calibri" pitchFamily="34" charset="0"/>
            </a:endParaRPr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520700" y="5143500"/>
          <a:ext cx="4667250" cy="303213"/>
        </p:xfrm>
        <a:graphic>
          <a:graphicData uri="http://schemas.openxmlformats.org/presentationml/2006/ole">
            <p:oleObj spid="_x0000_s9218" name="Equation" r:id="rId5" imgW="3124080" imgH="203040" progId="Equation.DSMT4">
              <p:embed/>
            </p:oleObj>
          </a:graphicData>
        </a:graphic>
      </p:graphicFrame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512763" y="5697538"/>
          <a:ext cx="7721600" cy="303212"/>
        </p:xfrm>
        <a:graphic>
          <a:graphicData uri="http://schemas.openxmlformats.org/presentationml/2006/ole">
            <p:oleObj spid="_x0000_s9219" name="Equation" r:id="rId6" imgW="5168880" imgH="203040" progId="Equation.DSMT4">
              <p:embed/>
            </p:oleObj>
          </a:graphicData>
        </a:graphic>
      </p:graphicFrame>
      <p:sp>
        <p:nvSpPr>
          <p:cNvPr id="924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pSp>
        <p:nvGrpSpPr>
          <p:cNvPr id="6" name="24 Grupo"/>
          <p:cNvGrpSpPr>
            <a:grpSpLocks/>
          </p:cNvGrpSpPr>
          <p:nvPr/>
        </p:nvGrpSpPr>
        <p:grpSpPr bwMode="auto">
          <a:xfrm>
            <a:off x="568325" y="3048000"/>
            <a:ext cx="7512050" cy="1493838"/>
            <a:chOff x="567960" y="3048000"/>
            <a:chExt cx="7512415" cy="1493838"/>
          </a:xfrm>
        </p:grpSpPr>
        <p:graphicFrame>
          <p:nvGraphicFramePr>
            <p:cNvPr id="15369" name="Object 9"/>
            <p:cNvGraphicFramePr>
              <a:graphicFrameLocks noChangeAspect="1"/>
            </p:cNvGraphicFramePr>
            <p:nvPr/>
          </p:nvGraphicFramePr>
          <p:xfrm>
            <a:off x="567960" y="3689226"/>
            <a:ext cx="4914900" cy="360363"/>
          </p:xfrm>
          <a:graphic>
            <a:graphicData uri="http://schemas.openxmlformats.org/presentationml/2006/ole">
              <p:oleObj spid="_x0000_s9222" name="Equation" r:id="rId7" imgW="3288960" imgH="241200" progId="Equation.DSMT4">
                <p:embed/>
              </p:oleObj>
            </a:graphicData>
          </a:graphic>
        </p:graphicFrame>
        <p:graphicFrame>
          <p:nvGraphicFramePr>
            <p:cNvPr id="9223" name="Object 36"/>
            <p:cNvGraphicFramePr>
              <a:graphicFrameLocks noChangeAspect="1"/>
            </p:cNvGraphicFramePr>
            <p:nvPr/>
          </p:nvGraphicFramePr>
          <p:xfrm>
            <a:off x="6057900" y="3048000"/>
            <a:ext cx="2022475" cy="1493838"/>
          </p:xfrm>
          <a:graphic>
            <a:graphicData uri="http://schemas.openxmlformats.org/presentationml/2006/ole">
              <p:oleObj spid="_x0000_s9223" name="Equation" r:id="rId8" imgW="965160" imgH="7110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utoUpdateAnimBg="0"/>
      <p:bldP spid="23" grpId="0" autoUpdateAnimBg="0"/>
    </p:bldLst>
  </p:timing>
</p:sld>
</file>

<file path=ppt/theme/theme1.xml><?xml version="1.0" encoding="utf-8"?>
<a:theme xmlns:a="http://schemas.openxmlformats.org/drawingml/2006/main" name="Tema de Office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97</Words>
  <Application>Microsoft Office PowerPoint</Application>
  <PresentationFormat>Presentación en pantalla (4:3)</PresentationFormat>
  <Paragraphs>24</Paragraphs>
  <Slides>19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Tema de Office</vt:lpstr>
      <vt:lpstr>MathType 6.0 Equation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mio</dc:creator>
  <cp:lastModifiedBy>mio</cp:lastModifiedBy>
  <cp:revision>33</cp:revision>
  <dcterms:created xsi:type="dcterms:W3CDTF">2010-09-18T19:38:12Z</dcterms:created>
  <dcterms:modified xsi:type="dcterms:W3CDTF">2010-12-11T23:00:26Z</dcterms:modified>
</cp:coreProperties>
</file>